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3"/>
    <p:sldId id="269" r:id="rId4"/>
    <p:sldId id="278" r:id="rId5"/>
    <p:sldId id="272" r:id="rId6"/>
    <p:sldId id="275" r:id="rId7"/>
    <p:sldId id="277" r:id="rId8"/>
    <p:sldId id="257" r:id="rId9"/>
    <p:sldId id="258" r:id="rId10"/>
    <p:sldId id="281" r:id="rId11"/>
    <p:sldId id="279" r:id="rId12"/>
    <p:sldId id="318" r:id="rId13"/>
    <p:sldId id="283" r:id="rId14"/>
    <p:sldId id="259" r:id="rId15"/>
    <p:sldId id="319" r:id="rId16"/>
    <p:sldId id="260" r:id="rId17"/>
    <p:sldId id="320" r:id="rId18"/>
    <p:sldId id="262" r:id="rId19"/>
    <p:sldId id="334" r:id="rId20"/>
    <p:sldId id="321" r:id="rId21"/>
    <p:sldId id="264" r:id="rId22"/>
    <p:sldId id="317" r:id="rId23"/>
    <p:sldId id="322" r:id="rId24"/>
    <p:sldId id="263" r:id="rId25"/>
    <p:sldId id="323" r:id="rId26"/>
    <p:sldId id="324" r:id="rId27"/>
    <p:sldId id="266" r:id="rId28"/>
    <p:sldId id="265" r:id="rId2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61A5C09-7243-4F83-8F45-13EE20D2C976}" type="doc">
      <dgm:prSet loTypeId="urn:microsoft.com/office/officeart/2005/8/layout/orgChart1" qsTypeId="urn:microsoft.com/office/officeart/2005/8/quickstyle/simple5" csTypeId="urn:microsoft.com/office/officeart/2005/8/colors/accent1_2"/>
      <dgm:spPr/>
    </dgm:pt>
    <dgm:pt modelId="{7BA9DCCC-E720-4773-BAD4-1D80712076F7}">
      <dgm:prSet phldr="0"/>
      <dgm:spPr/>
      <dgm:t>
        <a:bodyPr wrap="square" lIns="20320" tIns="20320" rIns="20320" bIns="20320" anchor="ctr"/>
        <a:lstStyle>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algn="ctr"/>
          <a:r>
            <a:rPr lang="zh-CN"/>
            <a:t>机械计算</a:t>
          </a:r>
          <a:endParaRPr lang="zh-CN"/>
        </a:p>
      </dgm:t>
    </dgm:pt>
    <dgm:pt modelId="{D0725656-BF3C-41E6-8AFF-8B6171F543FF}" cxnId="{17283DFE-AA75-4FD1-BFF3-9D57DD1E77F0}" type="parTrans">
      <dgm:prSet/>
      <dgm:spPr/>
    </dgm:pt>
    <dgm:pt modelId="{65F7FB4F-D2E4-4A3A-8953-400FD9AC44E6}" cxnId="{17283DFE-AA75-4FD1-BFF3-9D57DD1E77F0}" type="sibTrans">
      <dgm:prSet/>
      <dgm:spPr/>
    </dgm:pt>
    <dgm:pt modelId="{2FA0E89F-AD16-4659-8CE1-4710152B2221}" type="asst">
      <dgm:prSet phldr="0" custT="1"/>
      <dgm:spPr/>
      <dgm:t>
        <a:bodyPr wrap="square" lIns="14605" tIns="14605" rIns="14605" bIns="14605" anchor="ctr"/>
        <a:lstStyle>
          <a:lvl2pPr marL="171450" indent="-171450">
            <a:defRPr sz="1900"/>
          </a:lvl2pPr>
          <a:lvl3pPr marL="342900" indent="-171450">
            <a:defRPr sz="1900"/>
          </a:lvl3pPr>
          <a:lvl4pPr marL="514350" indent="-171450">
            <a:defRPr sz="1900"/>
          </a:lvl4pPr>
          <a:lvl5pPr marL="685800" indent="-171450">
            <a:defRPr sz="1900"/>
          </a:lvl5pPr>
          <a:lvl6pPr marL="857250" indent="-171450">
            <a:defRPr sz="1900"/>
          </a:lvl6pPr>
          <a:lvl7pPr marL="1028700" indent="-171450">
            <a:defRPr sz="1900"/>
          </a:lvl7pPr>
          <a:lvl8pPr marL="1200150" indent="-171450">
            <a:defRPr sz="1900"/>
          </a:lvl8pPr>
          <a:lvl9pPr marL="1371600" indent="-171450">
            <a:defRPr sz="1900"/>
          </a:lvl9pPr>
        </a:lstStyle>
        <a:p>
          <a:pPr lvl="0" algn="ctr">
            <a:lnSpc>
              <a:spcPct val="100000"/>
            </a:lnSpc>
            <a:spcBef>
              <a:spcPct val="0"/>
            </a:spcBef>
            <a:spcAft>
              <a:spcPct val="35000"/>
            </a:spcAft>
          </a:pPr>
          <a:r>
            <a:rPr lang="en-US" altLang="zh-CN" sz="2500" smtClean="0">
              <a:sym typeface="+mn-ea"/>
            </a:rPr>
            <a:t> </a:t>
          </a:r>
          <a:r>
            <a:rPr lang="en-US" altLang="zh-CN" sz="2400" smtClean="0">
              <a:sym typeface="+mn-ea"/>
            </a:rPr>
            <a:t>人计算：</a:t>
          </a:r>
          <a:r>
            <a:rPr lang="zh-CN" altLang="en-US" sz="2400" smtClean="0">
              <a:sym typeface="+mn-ea"/>
            </a:rPr>
            <a:t>复杂</a:t>
          </a:r>
          <a:r>
            <a:rPr lang="en-US" altLang="zh-CN" sz="2400" smtClean="0">
              <a:sym typeface="+mn-ea"/>
            </a:rPr>
            <a:t>规</a:t>
          </a:r>
          <a:r>
            <a:rPr lang="zh-CN" altLang="en-US" sz="2400" smtClean="0">
              <a:sym typeface="+mn-ea"/>
            </a:rPr>
            <a:t>则</a:t>
          </a:r>
          <a:r>
            <a:rPr lang="en-US" altLang="zh-CN" sz="2400" smtClean="0">
              <a:sym typeface="+mn-ea"/>
            </a:rPr>
            <a:t>使得计算量小，无法求任意运算</a:t>
          </a:r>
          <a:endParaRPr sz="2400"/>
        </a:p>
      </dgm:t>
    </dgm:pt>
    <dgm:pt modelId="{7E1B3020-1388-455E-9D15-05D73B53E319}" cxnId="{4C49B1C7-9DF2-4662-9F02-D8AD2DF087EC}" type="parTrans">
      <dgm:prSet/>
      <dgm:spPr/>
    </dgm:pt>
    <dgm:pt modelId="{692B7CF8-DE51-4D4A-B2AE-287AB157C672}" cxnId="{4C49B1C7-9DF2-4662-9F02-D8AD2DF087EC}" type="sibTrans">
      <dgm:prSet/>
      <dgm:spPr/>
    </dgm:pt>
    <dgm:pt modelId="{75573A7B-A39F-45C3-BE77-ADFDD6DE79FA}">
      <dgm:prSet phldr="0"/>
      <dgm:spPr/>
      <dgm:t>
        <a:bodyPr wrap="square" lIns="14605" tIns="14605" rIns="14605" bIns="14605" anchor="ctr"/>
        <a:lstStyle>
          <a:lvl2pPr marL="171450" indent="-171450">
            <a:defRPr sz="1700"/>
          </a:lvl2pPr>
          <a:lvl3pPr marL="342900" indent="-171450">
            <a:defRPr sz="1700"/>
          </a:lvl3pPr>
          <a:lvl4pPr marL="514350" indent="-171450">
            <a:defRPr sz="1700"/>
          </a:lvl4pPr>
          <a:lvl5pPr marL="685800" indent="-171450">
            <a:defRPr sz="1700"/>
          </a:lvl5pPr>
          <a:lvl6pPr marL="857250" indent="-171450">
            <a:defRPr sz="1700"/>
          </a:lvl6pPr>
          <a:lvl7pPr marL="1028700" indent="-171450">
            <a:defRPr sz="1700"/>
          </a:lvl7pPr>
          <a:lvl8pPr marL="1200150" indent="-171450">
            <a:defRPr sz="1700"/>
          </a:lvl8pPr>
          <a:lvl9pPr marL="1371600" indent="-171450">
            <a:defRPr sz="1700"/>
          </a:lvl9pPr>
        </a:lstStyle>
        <a:p>
          <a:pPr algn="ctr"/>
          <a:r>
            <a:rPr lang="zh-CN"/>
            <a:t>规则简单</a:t>
          </a:r>
          <a:endParaRPr lang="zh-CN"/>
        </a:p>
      </dgm:t>
    </dgm:pt>
    <dgm:pt modelId="{45BBB264-133B-4488-9D0A-E526DEA195FC}" cxnId="{9B015966-7D1F-4342-8682-A253FBBC460B}" type="parTrans">
      <dgm:prSet/>
      <dgm:spPr/>
    </dgm:pt>
    <dgm:pt modelId="{294E1921-33EA-4DAD-BA44-0841890A888E}" cxnId="{9B015966-7D1F-4342-8682-A253FBBC460B}" type="sibTrans">
      <dgm:prSet/>
      <dgm:spPr/>
    </dgm:pt>
    <dgm:pt modelId="{B093EAAA-1593-4D47-8845-05B6F07734A8}">
      <dgm:prSet phldr="0"/>
      <dgm:spPr/>
      <dgm:t>
        <a:bodyPr wrap="square" lIns="14605" tIns="14605" rIns="14605" bIns="14605" anchor="ctr"/>
        <a:lstStyle>
          <a:lvl2pPr marL="171450" indent="-171450">
            <a:defRPr sz="1700"/>
          </a:lvl2pPr>
          <a:lvl3pPr marL="342900" indent="-171450">
            <a:defRPr sz="1700"/>
          </a:lvl3pPr>
          <a:lvl4pPr marL="514350" indent="-171450">
            <a:defRPr sz="1700"/>
          </a:lvl4pPr>
          <a:lvl5pPr marL="685800" indent="-171450">
            <a:defRPr sz="1700"/>
          </a:lvl5pPr>
          <a:lvl6pPr marL="857250" indent="-171450">
            <a:defRPr sz="1700"/>
          </a:lvl6pPr>
          <a:lvl7pPr marL="1028700" indent="-171450">
            <a:defRPr sz="1700"/>
          </a:lvl7pPr>
          <a:lvl8pPr marL="1200150" indent="-171450">
            <a:defRPr sz="1700"/>
          </a:lvl8pPr>
          <a:lvl9pPr marL="1371600" indent="-171450">
            <a:defRPr sz="1700"/>
          </a:lvl9pPr>
        </a:lstStyle>
        <a:p>
          <a:pPr algn="ctr"/>
          <a:r>
            <a:rPr lang="zh-CN"/>
            <a:t>计算量大</a:t>
          </a:r>
          <a:endParaRPr lang="zh-CN"/>
        </a:p>
      </dgm:t>
    </dgm:pt>
    <dgm:pt modelId="{9368C954-8F63-4A4B-A6CF-1ECD7C05A7B3}" cxnId="{71B79AEB-A7D3-432E-8FD7-3D8B389F4AE9}" type="parTrans">
      <dgm:prSet/>
      <dgm:spPr/>
    </dgm:pt>
    <dgm:pt modelId="{53E4EE32-983D-4BC3-8C84-9CF0ED0B8DE6}" cxnId="{71B79AEB-A7D3-432E-8FD7-3D8B389F4AE9}" type="sibTrans">
      <dgm:prSet/>
      <dgm:spPr/>
    </dgm:pt>
    <dgm:pt modelId="{EFFD6C19-0730-46C1-9372-DFDFCCB9A9EB}">
      <dgm:prSet phldr="0"/>
      <dgm:spPr/>
      <dgm:t>
        <a:bodyPr wrap="square" lIns="14605" tIns="14605" rIns="14605" bIns="14605" anchor="ctr"/>
        <a:lstStyle>
          <a:lvl2pPr marL="171450" indent="-171450">
            <a:defRPr sz="1700"/>
          </a:lvl2pPr>
          <a:lvl3pPr marL="342900" indent="-171450">
            <a:defRPr sz="1700"/>
          </a:lvl3pPr>
          <a:lvl4pPr marL="514350" indent="-171450">
            <a:defRPr sz="1700"/>
          </a:lvl4pPr>
          <a:lvl5pPr marL="685800" indent="-171450">
            <a:defRPr sz="1700"/>
          </a:lvl5pPr>
          <a:lvl6pPr marL="857250" indent="-171450">
            <a:defRPr sz="1700"/>
          </a:lvl6pPr>
          <a:lvl7pPr marL="1028700" indent="-171450">
            <a:defRPr sz="1700"/>
          </a:lvl7pPr>
          <a:lvl8pPr marL="1200150" indent="-171450">
            <a:defRPr sz="1700"/>
          </a:lvl8pPr>
          <a:lvl9pPr marL="1371600" indent="-171450">
            <a:defRPr sz="1700"/>
          </a:lvl9pPr>
        </a:lstStyle>
        <a:p>
          <a:pPr algn="ctr"/>
          <a:r>
            <a:rPr lang="zh-CN"/>
            <a:t>一般性规则</a:t>
          </a:r>
          <a:endParaRPr lang="zh-CN"/>
        </a:p>
        <a:p>
          <a:pPr algn="ctr"/>
          <a:r>
            <a:rPr lang="zh-CN"/>
            <a:t>可任意求解</a:t>
          </a:r>
          <a:endParaRPr lang="zh-CN"/>
        </a:p>
      </dgm:t>
    </dgm:pt>
    <dgm:pt modelId="{CE96ED42-FCDC-462D-ABA6-80524C9A525C}" cxnId="{6ED9B6A5-A37E-49E5-9453-86B929215C46}" type="parTrans">
      <dgm:prSet/>
      <dgm:spPr/>
    </dgm:pt>
    <dgm:pt modelId="{CC0DE949-D341-4493-9816-10DFD08E3612}" cxnId="{6ED9B6A5-A37E-49E5-9453-86B929215C46}" type="sibTrans">
      <dgm:prSet/>
      <dgm:spPr/>
    </dgm:pt>
    <dgm:pt modelId="{662279BD-07D6-479D-92E1-0DC0D27C08A7}" type="pres">
      <dgm:prSet presAssocID="{B61A5C09-7243-4F83-8F45-13EE20D2C976}" presName="hierChild1">
        <dgm:presLayoutVars>
          <dgm:orgChart val="1"/>
          <dgm:chPref val="1"/>
          <dgm:dir/>
          <dgm:animOne val="branch"/>
          <dgm:animLvl val="lvl"/>
          <dgm:resizeHandles/>
        </dgm:presLayoutVars>
      </dgm:prSet>
      <dgm:spPr/>
    </dgm:pt>
    <dgm:pt modelId="{BFBA3210-24E6-4235-B73C-7B1CFD126393}" type="pres">
      <dgm:prSet presAssocID="{7BA9DCCC-E720-4773-BAD4-1D80712076F7}" presName="hierRoot1">
        <dgm:presLayoutVars>
          <dgm:hierBranch val="init"/>
        </dgm:presLayoutVars>
      </dgm:prSet>
      <dgm:spPr/>
    </dgm:pt>
    <dgm:pt modelId="{83DBE203-3744-45FB-B43C-18DD02ED2FD1}" type="pres">
      <dgm:prSet presAssocID="{7BA9DCCC-E720-4773-BAD4-1D80712076F7}" presName="rootComposite1"/>
      <dgm:spPr/>
    </dgm:pt>
    <dgm:pt modelId="{6FAE2E23-F0C0-4248-8F9A-A30F3C532662}" type="pres">
      <dgm:prSet presAssocID="{7BA9DCCC-E720-4773-BAD4-1D80712076F7}" presName="hierChild2"/>
      <dgm:spPr/>
    </dgm:pt>
    <dgm:pt modelId="{DDEB08F1-6ACE-4ADE-AF05-AF09D07084E0}" type="pres">
      <dgm:prSet presAssocID="{7BA9DCCC-E720-4773-BAD4-1D80712076F7}" presName="hierChild3"/>
      <dgm:spPr/>
    </dgm:pt>
    <dgm:pt modelId="{5657E2F8-748B-4DED-BEFB-8A4816E41665}" type="pres">
      <dgm:prSet presAssocID="{7BA9DCCC-E720-4773-BAD4-1D80712076F7}" presName="rootText1" presStyleLbl="node0" presStyleIdx="0" presStyleCnt="1">
        <dgm:presLayoutVars>
          <dgm:chPref val="3"/>
        </dgm:presLayoutVars>
      </dgm:prSet>
      <dgm:spPr/>
    </dgm:pt>
    <dgm:pt modelId="{A1163FA8-19E1-4823-9805-6F0FDBE0271B}" type="pres">
      <dgm:prSet presAssocID="{7BA9DCCC-E720-4773-BAD4-1D80712076F7}" presName="rootConnector1" presStyleLbl="node1"/>
      <dgm:spPr/>
    </dgm:pt>
    <dgm:pt modelId="{26E13A36-2935-4662-A3BC-4C0816FD2C30}" type="pres">
      <dgm:prSet presAssocID="{45BBB264-133B-4488-9D0A-E526DEA195FC}" presName="Name37" presStyleLbl="parChTrans1D2" presStyleIdx="0" presStyleCnt="4"/>
      <dgm:spPr/>
    </dgm:pt>
    <dgm:pt modelId="{7ED80123-EADE-4A74-B752-C7002506DE0D}" type="pres">
      <dgm:prSet presAssocID="{75573A7B-A39F-45C3-BE77-ADFDD6DE79FA}" presName="hierRoot2">
        <dgm:presLayoutVars>
          <dgm:hierBranch val="init"/>
        </dgm:presLayoutVars>
      </dgm:prSet>
      <dgm:spPr/>
    </dgm:pt>
    <dgm:pt modelId="{FD59100E-FA74-4397-994D-9AEDEC8362F3}" type="pres">
      <dgm:prSet presAssocID="{75573A7B-A39F-45C3-BE77-ADFDD6DE79FA}" presName="rootComposite"/>
      <dgm:spPr/>
    </dgm:pt>
    <dgm:pt modelId="{20744860-7C08-4E8B-AD44-6A2FCF92F2B4}" type="pres">
      <dgm:prSet presAssocID="{75573A7B-A39F-45C3-BE77-ADFDD6DE79FA}" presName="hierChild4"/>
      <dgm:spPr/>
    </dgm:pt>
    <dgm:pt modelId="{2EDFB7F9-BE21-4FBD-BDC9-276F7A940C87}" type="pres">
      <dgm:prSet presAssocID="{75573A7B-A39F-45C3-BE77-ADFDD6DE79FA}" presName="hierChild5"/>
      <dgm:spPr/>
    </dgm:pt>
    <dgm:pt modelId="{1A0DE130-4FD6-4FB4-A761-C1914367A773}" type="pres">
      <dgm:prSet presAssocID="{75573A7B-A39F-45C3-BE77-ADFDD6DE79FA}" presName="rootText" presStyleLbl="node2" presStyleIdx="0" presStyleCnt="3">
        <dgm:presLayoutVars>
          <dgm:chPref val="3"/>
        </dgm:presLayoutVars>
      </dgm:prSet>
      <dgm:spPr/>
    </dgm:pt>
    <dgm:pt modelId="{BCAECD80-FE87-4110-A16D-28F3E9FABBCB}" type="pres">
      <dgm:prSet presAssocID="{75573A7B-A39F-45C3-BE77-ADFDD6DE79FA}" presName="rootConnector" presStyleLbl="node2" presStyleIdx="0" presStyleCnt="3"/>
      <dgm:spPr/>
    </dgm:pt>
    <dgm:pt modelId="{236D046B-4BEE-4D6A-BE48-21FD7830C27C}" type="pres">
      <dgm:prSet presAssocID="{9368C954-8F63-4A4B-A6CF-1ECD7C05A7B3}" presName="Name37" presStyleLbl="parChTrans1D2" presStyleIdx="1" presStyleCnt="4"/>
      <dgm:spPr/>
    </dgm:pt>
    <dgm:pt modelId="{27F005B3-6114-4D95-922F-AE55D4111C89}" type="pres">
      <dgm:prSet presAssocID="{B093EAAA-1593-4D47-8845-05B6F07734A8}" presName="hierRoot2">
        <dgm:presLayoutVars>
          <dgm:hierBranch val="init"/>
        </dgm:presLayoutVars>
      </dgm:prSet>
      <dgm:spPr/>
    </dgm:pt>
    <dgm:pt modelId="{A99CF6FB-E1C3-4D7D-9E49-FFF0C5CB4A5F}" type="pres">
      <dgm:prSet presAssocID="{B093EAAA-1593-4D47-8845-05B6F07734A8}" presName="rootComposite"/>
      <dgm:spPr/>
    </dgm:pt>
    <dgm:pt modelId="{16B7A224-D6F7-484C-8936-120A387F4594}" type="pres">
      <dgm:prSet presAssocID="{B093EAAA-1593-4D47-8845-05B6F07734A8}" presName="hierChild4"/>
      <dgm:spPr/>
    </dgm:pt>
    <dgm:pt modelId="{2A2ADFF5-FB55-472E-A6E2-9E08FB4B85A1}" type="pres">
      <dgm:prSet presAssocID="{B093EAAA-1593-4D47-8845-05B6F07734A8}" presName="hierChild5"/>
      <dgm:spPr/>
    </dgm:pt>
    <dgm:pt modelId="{9BEA56C2-1757-42A8-A6D2-165215CB1AA0}" type="pres">
      <dgm:prSet presAssocID="{B093EAAA-1593-4D47-8845-05B6F07734A8}" presName="rootText" presStyleLbl="node2" presStyleIdx="1" presStyleCnt="3">
        <dgm:presLayoutVars>
          <dgm:chPref val="3"/>
        </dgm:presLayoutVars>
      </dgm:prSet>
      <dgm:spPr/>
    </dgm:pt>
    <dgm:pt modelId="{2FC66F69-AED3-4EC1-8719-75342D1B2D7B}" type="pres">
      <dgm:prSet presAssocID="{B093EAAA-1593-4D47-8845-05B6F07734A8}" presName="rootConnector" presStyleLbl="node2" presStyleIdx="1" presStyleCnt="3"/>
      <dgm:spPr/>
    </dgm:pt>
    <dgm:pt modelId="{8326839B-43BF-416A-B2BA-D79FB8BAB6F2}" type="pres">
      <dgm:prSet presAssocID="{CE96ED42-FCDC-462D-ABA6-80524C9A525C}" presName="Name37" presStyleLbl="parChTrans1D2" presStyleIdx="2" presStyleCnt="4"/>
      <dgm:spPr/>
    </dgm:pt>
    <dgm:pt modelId="{9755DE6B-2DEE-4266-9815-5B4FE8EEAAA3}" type="pres">
      <dgm:prSet presAssocID="{EFFD6C19-0730-46C1-9372-DFDFCCB9A9EB}" presName="hierRoot2">
        <dgm:presLayoutVars>
          <dgm:hierBranch val="init"/>
        </dgm:presLayoutVars>
      </dgm:prSet>
      <dgm:spPr/>
    </dgm:pt>
    <dgm:pt modelId="{7A85DA2D-656D-42A8-A0EE-E1BB902F5AC9}" type="pres">
      <dgm:prSet presAssocID="{EFFD6C19-0730-46C1-9372-DFDFCCB9A9EB}" presName="rootComposite"/>
      <dgm:spPr/>
    </dgm:pt>
    <dgm:pt modelId="{EB1C3B6F-487C-482A-B02C-F4E3D1EA4420}" type="pres">
      <dgm:prSet presAssocID="{EFFD6C19-0730-46C1-9372-DFDFCCB9A9EB}" presName="hierChild4"/>
      <dgm:spPr/>
    </dgm:pt>
    <dgm:pt modelId="{5B6BAD8E-B7D6-4D61-B94B-581626F50ED1}" type="pres">
      <dgm:prSet presAssocID="{EFFD6C19-0730-46C1-9372-DFDFCCB9A9EB}" presName="hierChild5"/>
      <dgm:spPr/>
    </dgm:pt>
    <dgm:pt modelId="{27AE5E27-B1A6-4FFA-84EC-DBDB99F4C53B}" type="pres">
      <dgm:prSet presAssocID="{EFFD6C19-0730-46C1-9372-DFDFCCB9A9EB}" presName="rootText" presStyleLbl="node2" presStyleIdx="2" presStyleCnt="3">
        <dgm:presLayoutVars>
          <dgm:chPref val="3"/>
        </dgm:presLayoutVars>
      </dgm:prSet>
      <dgm:spPr/>
    </dgm:pt>
    <dgm:pt modelId="{07D800B7-9B67-425C-A499-D4B2C2E46354}" type="pres">
      <dgm:prSet presAssocID="{EFFD6C19-0730-46C1-9372-DFDFCCB9A9EB}" presName="rootConnector" presStyleLbl="node2" presStyleIdx="2" presStyleCnt="3"/>
      <dgm:spPr/>
    </dgm:pt>
    <dgm:pt modelId="{439B626D-FDDE-41E7-992E-A30671C6953C}" type="pres">
      <dgm:prSet presAssocID="{7E1B3020-1388-455E-9D15-05D73B53E319}" presName="Name111" presStyleLbl="parChTrans1D2" presStyleIdx="3" presStyleCnt="4"/>
      <dgm:spPr/>
    </dgm:pt>
    <dgm:pt modelId="{BFC52D50-6D5D-40CD-A87E-0FF1943ECB32}" type="pres">
      <dgm:prSet presAssocID="{2FA0E89F-AD16-4659-8CE1-4710152B2221}" presName="hierRoot3">
        <dgm:presLayoutVars>
          <dgm:hierBranch val="init"/>
        </dgm:presLayoutVars>
      </dgm:prSet>
      <dgm:spPr/>
    </dgm:pt>
    <dgm:pt modelId="{CDFD8C75-E3EF-495F-AEF6-4179F6016239}" type="pres">
      <dgm:prSet presAssocID="{2FA0E89F-AD16-4659-8CE1-4710152B2221}" presName="rootComposite3"/>
      <dgm:spPr/>
    </dgm:pt>
    <dgm:pt modelId="{5A3CF443-E51D-40C4-8119-F9305C1B77E2}" type="pres">
      <dgm:prSet presAssocID="{2FA0E89F-AD16-4659-8CE1-4710152B2221}" presName="hierChild6"/>
      <dgm:spPr/>
    </dgm:pt>
    <dgm:pt modelId="{7324C75C-57AA-45E6-9444-3CC2A724B0BF}" type="pres">
      <dgm:prSet presAssocID="{2FA0E89F-AD16-4659-8CE1-4710152B2221}" presName="hierChild7"/>
      <dgm:spPr/>
    </dgm:pt>
    <dgm:pt modelId="{7D2EDBC0-A53B-4022-A836-FBEAD1A4678E}" type="pres">
      <dgm:prSet presAssocID="{2FA0E89F-AD16-4659-8CE1-4710152B2221}" presName="rootText3" presStyleLbl="asst1" presStyleIdx="0" presStyleCnt="1">
        <dgm:presLayoutVars>
          <dgm:chPref val="3"/>
        </dgm:presLayoutVars>
      </dgm:prSet>
      <dgm:spPr/>
    </dgm:pt>
    <dgm:pt modelId="{61DC5B43-B93B-4516-8B1A-6FFAC1FDE49D}" type="pres">
      <dgm:prSet presAssocID="{2FA0E89F-AD16-4659-8CE1-4710152B2221}" presName="rootConnector3" presStyleLbl="asst1" presStyleIdx="0" presStyleCnt="1"/>
      <dgm:spPr/>
    </dgm:pt>
  </dgm:ptLst>
  <dgm:cxnLst>
    <dgm:cxn modelId="{17283DFE-AA75-4FD1-BFF3-9D57DD1E77F0}" srcId="{B61A5C09-7243-4F83-8F45-13EE20D2C976}" destId="{7BA9DCCC-E720-4773-BAD4-1D80712076F7}" srcOrd="0" destOrd="0" parTransId="{D0725656-BF3C-41E6-8AFF-8B6171F543FF}" sibTransId="{65F7FB4F-D2E4-4A3A-8953-400FD9AC44E6}"/>
    <dgm:cxn modelId="{4C49B1C7-9DF2-4662-9F02-D8AD2DF087EC}" srcId="{7BA9DCCC-E720-4773-BAD4-1D80712076F7}" destId="{2FA0E89F-AD16-4659-8CE1-4710152B2221}" srcOrd="0" destOrd="0" parTransId="{7E1B3020-1388-455E-9D15-05D73B53E319}" sibTransId="{692B7CF8-DE51-4D4A-B2AE-287AB157C672}"/>
    <dgm:cxn modelId="{9B015966-7D1F-4342-8682-A253FBBC460B}" srcId="{7BA9DCCC-E720-4773-BAD4-1D80712076F7}" destId="{75573A7B-A39F-45C3-BE77-ADFDD6DE79FA}" srcOrd="1" destOrd="0" parTransId="{45BBB264-133B-4488-9D0A-E526DEA195FC}" sibTransId="{294E1921-33EA-4DAD-BA44-0841890A888E}"/>
    <dgm:cxn modelId="{71B79AEB-A7D3-432E-8FD7-3D8B389F4AE9}" srcId="{7BA9DCCC-E720-4773-BAD4-1D80712076F7}" destId="{B093EAAA-1593-4D47-8845-05B6F07734A8}" srcOrd="2" destOrd="0" parTransId="{9368C954-8F63-4A4B-A6CF-1ECD7C05A7B3}" sibTransId="{53E4EE32-983D-4BC3-8C84-9CF0ED0B8DE6}"/>
    <dgm:cxn modelId="{6ED9B6A5-A37E-49E5-9453-86B929215C46}" srcId="{7BA9DCCC-E720-4773-BAD4-1D80712076F7}" destId="{EFFD6C19-0730-46C1-9372-DFDFCCB9A9EB}" srcOrd="3" destOrd="0" parTransId="{CE96ED42-FCDC-462D-ABA6-80524C9A525C}" sibTransId="{CC0DE949-D341-4493-9816-10DFD08E3612}"/>
    <dgm:cxn modelId="{3841CECC-97E4-4454-BD57-03D89C112BE6}" type="presOf" srcId="{B61A5C09-7243-4F83-8F45-13EE20D2C976}" destId="{662279BD-07D6-479D-92E1-0DC0D27C08A7}" srcOrd="0" destOrd="0"/>
    <dgm:cxn modelId="{B167DB6E-F3C8-409E-BF6D-D7E23038D0E1}" type="presParOf" srcId="{662279BD-07D6-479D-92E1-0DC0D27C08A7}" destId="{BFBA3210-24E6-4235-B73C-7B1CFD126393}" srcOrd="0" destOrd="0"/>
    <dgm:cxn modelId="{FE9559FB-B857-4330-809D-761338EE3045}" type="presParOf" srcId="{BFBA3210-24E6-4235-B73C-7B1CFD126393}" destId="{83DBE203-3744-45FB-B43C-18DD02ED2FD1}" srcOrd="0" destOrd="0"/>
    <dgm:cxn modelId="{5E014B6B-59C8-4A58-8B6D-407E870EAB3D}" type="presParOf" srcId="{BFBA3210-24E6-4235-B73C-7B1CFD126393}" destId="{6FAE2E23-F0C0-4248-8F9A-A30F3C532662}" srcOrd="1" destOrd="0"/>
    <dgm:cxn modelId="{2E1FA80D-0FF1-4FF5-B14C-E8503A4CE025}" type="presParOf" srcId="{BFBA3210-24E6-4235-B73C-7B1CFD126393}" destId="{DDEB08F1-6ACE-4ADE-AF05-AF09D07084E0}" srcOrd="2" destOrd="0"/>
    <dgm:cxn modelId="{0DF42837-F482-42D9-8D80-0FA6B90C57D6}" type="presParOf" srcId="{83DBE203-3744-45FB-B43C-18DD02ED2FD1}" destId="{5657E2F8-748B-4DED-BEFB-8A4816E41665}" srcOrd="0" destOrd="0"/>
    <dgm:cxn modelId="{EB90A99E-DC53-4D6C-9730-7908D0929A7F}" type="presOf" srcId="{7BA9DCCC-E720-4773-BAD4-1D80712076F7}" destId="{5657E2F8-748B-4DED-BEFB-8A4816E41665}" srcOrd="0" destOrd="0"/>
    <dgm:cxn modelId="{1241F2AA-F83B-4BBF-BAB6-1BA954A0C90F}" type="presParOf" srcId="{83DBE203-3744-45FB-B43C-18DD02ED2FD1}" destId="{A1163FA8-19E1-4823-9805-6F0FDBE0271B}" srcOrd="1" destOrd="0"/>
    <dgm:cxn modelId="{0CFAF8FC-0F99-49C0-A46C-30427B2E205E}" type="presOf" srcId="{7BA9DCCC-E720-4773-BAD4-1D80712076F7}" destId="{A1163FA8-19E1-4823-9805-6F0FDBE0271B}" srcOrd="0" destOrd="0"/>
    <dgm:cxn modelId="{E8026A56-CC00-4562-ABF9-A5E8F9687ED4}" type="presParOf" srcId="{6FAE2E23-F0C0-4248-8F9A-A30F3C532662}" destId="{26E13A36-2935-4662-A3BC-4C0816FD2C30}" srcOrd="0" destOrd="0"/>
    <dgm:cxn modelId="{5DEC47C0-9AD0-4E66-80FA-C9A017DA0EFA}" type="presOf" srcId="{45BBB264-133B-4488-9D0A-E526DEA195FC}" destId="{26E13A36-2935-4662-A3BC-4C0816FD2C30}" srcOrd="0" destOrd="0"/>
    <dgm:cxn modelId="{EB3A251C-A662-42D9-A912-69829E8739B9}" type="presParOf" srcId="{6FAE2E23-F0C0-4248-8F9A-A30F3C532662}" destId="{7ED80123-EADE-4A74-B752-C7002506DE0D}" srcOrd="1" destOrd="0"/>
    <dgm:cxn modelId="{4013D877-3F39-4029-A676-40DA2F720DE3}" type="presParOf" srcId="{7ED80123-EADE-4A74-B752-C7002506DE0D}" destId="{FD59100E-FA74-4397-994D-9AEDEC8362F3}" srcOrd="0" destOrd="0"/>
    <dgm:cxn modelId="{13CAD1DB-8CB7-4D73-9EC8-102F2A029C39}" type="presParOf" srcId="{7ED80123-EADE-4A74-B752-C7002506DE0D}" destId="{20744860-7C08-4E8B-AD44-6A2FCF92F2B4}" srcOrd="1" destOrd="0"/>
    <dgm:cxn modelId="{EDF6C8F4-1B0E-441F-B646-23A2E757E497}" type="presParOf" srcId="{7ED80123-EADE-4A74-B752-C7002506DE0D}" destId="{2EDFB7F9-BE21-4FBD-BDC9-276F7A940C87}" srcOrd="2" destOrd="0"/>
    <dgm:cxn modelId="{1D01E0F8-857A-4970-B7CE-3B5A591A4C52}" type="presParOf" srcId="{FD59100E-FA74-4397-994D-9AEDEC8362F3}" destId="{1A0DE130-4FD6-4FB4-A761-C1914367A773}" srcOrd="0" destOrd="0"/>
    <dgm:cxn modelId="{2D57B1E0-504D-4AAD-BE1F-CCB7DF658932}" type="presOf" srcId="{75573A7B-A39F-45C3-BE77-ADFDD6DE79FA}" destId="{1A0DE130-4FD6-4FB4-A761-C1914367A773}" srcOrd="0" destOrd="0"/>
    <dgm:cxn modelId="{14A987E1-5978-4582-A862-865B999B7423}" type="presParOf" srcId="{FD59100E-FA74-4397-994D-9AEDEC8362F3}" destId="{BCAECD80-FE87-4110-A16D-28F3E9FABBCB}" srcOrd="1" destOrd="0"/>
    <dgm:cxn modelId="{8201410E-8333-44C8-960F-E69E44D062F0}" type="presOf" srcId="{75573A7B-A39F-45C3-BE77-ADFDD6DE79FA}" destId="{BCAECD80-FE87-4110-A16D-28F3E9FABBCB}" srcOrd="0" destOrd="0"/>
    <dgm:cxn modelId="{D64CCF55-E7AE-45F1-9F8B-5D4F14535201}" type="presParOf" srcId="{6FAE2E23-F0C0-4248-8F9A-A30F3C532662}" destId="{236D046B-4BEE-4D6A-BE48-21FD7830C27C}" srcOrd="2" destOrd="0"/>
    <dgm:cxn modelId="{0BDFEF69-0370-41AC-B364-CF3701BE9854}" type="presOf" srcId="{9368C954-8F63-4A4B-A6CF-1ECD7C05A7B3}" destId="{236D046B-4BEE-4D6A-BE48-21FD7830C27C}" srcOrd="0" destOrd="0"/>
    <dgm:cxn modelId="{3C1BD2D7-F54F-498E-9090-057728E62E6D}" type="presParOf" srcId="{6FAE2E23-F0C0-4248-8F9A-A30F3C532662}" destId="{27F005B3-6114-4D95-922F-AE55D4111C89}" srcOrd="3" destOrd="0"/>
    <dgm:cxn modelId="{A9185153-13C9-4374-9AEA-8BDEA23D02B7}" type="presParOf" srcId="{27F005B3-6114-4D95-922F-AE55D4111C89}" destId="{A99CF6FB-E1C3-4D7D-9E49-FFF0C5CB4A5F}" srcOrd="0" destOrd="0"/>
    <dgm:cxn modelId="{B625B0DC-1143-48F8-A40B-F251D7F11088}" type="presParOf" srcId="{27F005B3-6114-4D95-922F-AE55D4111C89}" destId="{16B7A224-D6F7-484C-8936-120A387F4594}" srcOrd="1" destOrd="0"/>
    <dgm:cxn modelId="{739D6198-9209-4A98-AA4C-01C9DC408F44}" type="presParOf" srcId="{27F005B3-6114-4D95-922F-AE55D4111C89}" destId="{2A2ADFF5-FB55-472E-A6E2-9E08FB4B85A1}" srcOrd="2" destOrd="0"/>
    <dgm:cxn modelId="{E3041449-7F57-4EEA-8415-9D5220951DD8}" type="presParOf" srcId="{A99CF6FB-E1C3-4D7D-9E49-FFF0C5CB4A5F}" destId="{9BEA56C2-1757-42A8-A6D2-165215CB1AA0}" srcOrd="0" destOrd="0"/>
    <dgm:cxn modelId="{D237BDA6-5486-4A51-8B02-3F2BF8B88F6E}" type="presOf" srcId="{B093EAAA-1593-4D47-8845-05B6F07734A8}" destId="{9BEA56C2-1757-42A8-A6D2-165215CB1AA0}" srcOrd="0" destOrd="0"/>
    <dgm:cxn modelId="{44EADBDA-2834-4BEC-9A89-FA3CC1575F3C}" type="presParOf" srcId="{A99CF6FB-E1C3-4D7D-9E49-FFF0C5CB4A5F}" destId="{2FC66F69-AED3-4EC1-8719-75342D1B2D7B}" srcOrd="1" destOrd="0"/>
    <dgm:cxn modelId="{6AEAC7E4-6915-4DF1-9F5D-A969D8909D7D}" type="presOf" srcId="{B093EAAA-1593-4D47-8845-05B6F07734A8}" destId="{2FC66F69-AED3-4EC1-8719-75342D1B2D7B}" srcOrd="0" destOrd="0"/>
    <dgm:cxn modelId="{BF4F8DF8-80FE-4723-B8F0-2F4E844D9AA7}" type="presParOf" srcId="{6FAE2E23-F0C0-4248-8F9A-A30F3C532662}" destId="{8326839B-43BF-416A-B2BA-D79FB8BAB6F2}" srcOrd="4" destOrd="0"/>
    <dgm:cxn modelId="{6C069EB7-16E7-40AD-AA3A-E512492F07D0}" type="presOf" srcId="{CE96ED42-FCDC-462D-ABA6-80524C9A525C}" destId="{8326839B-43BF-416A-B2BA-D79FB8BAB6F2}" srcOrd="0" destOrd="0"/>
    <dgm:cxn modelId="{32AFC1A7-A7CF-4C5D-8EB2-6B9C80EFD273}" type="presParOf" srcId="{6FAE2E23-F0C0-4248-8F9A-A30F3C532662}" destId="{9755DE6B-2DEE-4266-9815-5B4FE8EEAAA3}" srcOrd="5" destOrd="0"/>
    <dgm:cxn modelId="{4844F776-0B39-49BF-B98B-6D8A36C4B032}" type="presParOf" srcId="{9755DE6B-2DEE-4266-9815-5B4FE8EEAAA3}" destId="{7A85DA2D-656D-42A8-A0EE-E1BB902F5AC9}" srcOrd="0" destOrd="0"/>
    <dgm:cxn modelId="{A4259621-5C4D-4361-A56E-949DAA47BD14}" type="presParOf" srcId="{9755DE6B-2DEE-4266-9815-5B4FE8EEAAA3}" destId="{EB1C3B6F-487C-482A-B02C-F4E3D1EA4420}" srcOrd="1" destOrd="0"/>
    <dgm:cxn modelId="{F0B3DD14-2624-47F9-9043-66A494D092BA}" type="presParOf" srcId="{9755DE6B-2DEE-4266-9815-5B4FE8EEAAA3}" destId="{5B6BAD8E-B7D6-4D61-B94B-581626F50ED1}" srcOrd="2" destOrd="0"/>
    <dgm:cxn modelId="{936B7FB0-7ED0-4C80-A7D6-93266B5C05E9}" type="presParOf" srcId="{7A85DA2D-656D-42A8-A0EE-E1BB902F5AC9}" destId="{27AE5E27-B1A6-4FFA-84EC-DBDB99F4C53B}" srcOrd="0" destOrd="0"/>
    <dgm:cxn modelId="{8ED4A156-6969-42BD-81CA-FB1F0F74311F}" type="presOf" srcId="{EFFD6C19-0730-46C1-9372-DFDFCCB9A9EB}" destId="{27AE5E27-B1A6-4FFA-84EC-DBDB99F4C53B}" srcOrd="0" destOrd="0"/>
    <dgm:cxn modelId="{6B2AEFC2-7418-4058-A1C5-7C9B893419A4}" type="presParOf" srcId="{7A85DA2D-656D-42A8-A0EE-E1BB902F5AC9}" destId="{07D800B7-9B67-425C-A499-D4B2C2E46354}" srcOrd="1" destOrd="0"/>
    <dgm:cxn modelId="{F6C33BE9-971D-48B3-AE1D-CB8147EA5FA5}" type="presOf" srcId="{EFFD6C19-0730-46C1-9372-DFDFCCB9A9EB}" destId="{07D800B7-9B67-425C-A499-D4B2C2E46354}" srcOrd="0" destOrd="0"/>
    <dgm:cxn modelId="{4B82E03E-1F9C-407E-A3F0-B9959BE63AA3}" type="presParOf" srcId="{DDEB08F1-6ACE-4ADE-AF05-AF09D07084E0}" destId="{439B626D-FDDE-41E7-992E-A30671C6953C}" srcOrd="0" destOrd="0"/>
    <dgm:cxn modelId="{7E62A487-524E-4FD8-9DD3-B730C31E298B}" type="presOf" srcId="{7E1B3020-1388-455E-9D15-05D73B53E319}" destId="{439B626D-FDDE-41E7-992E-A30671C6953C}" srcOrd="0" destOrd="0"/>
    <dgm:cxn modelId="{2AAEE878-8793-4626-8446-21753692BDFC}" type="presParOf" srcId="{DDEB08F1-6ACE-4ADE-AF05-AF09D07084E0}" destId="{BFC52D50-6D5D-40CD-A87E-0FF1943ECB32}" srcOrd="1" destOrd="0"/>
    <dgm:cxn modelId="{07CE9700-7596-486D-A75C-51CB048A6740}" type="presParOf" srcId="{BFC52D50-6D5D-40CD-A87E-0FF1943ECB32}" destId="{CDFD8C75-E3EF-495F-AEF6-4179F6016239}" srcOrd="0" destOrd="0"/>
    <dgm:cxn modelId="{0B611E80-DA40-4639-A511-5B2C14767EA6}" type="presParOf" srcId="{BFC52D50-6D5D-40CD-A87E-0FF1943ECB32}" destId="{5A3CF443-E51D-40C4-8119-F9305C1B77E2}" srcOrd="1" destOrd="0"/>
    <dgm:cxn modelId="{4885A69C-F49B-4699-A9CF-607757E8C6A9}" type="presParOf" srcId="{BFC52D50-6D5D-40CD-A87E-0FF1943ECB32}" destId="{7324C75C-57AA-45E6-9444-3CC2A724B0BF}" srcOrd="2" destOrd="0"/>
    <dgm:cxn modelId="{027DCDAA-E923-41CB-B2F4-885A4E431368}" type="presParOf" srcId="{CDFD8C75-E3EF-495F-AEF6-4179F6016239}" destId="{7D2EDBC0-A53B-4022-A836-FBEAD1A4678E}" srcOrd="0" destOrd="0"/>
    <dgm:cxn modelId="{359BCEDB-20D6-419D-9C96-C80D4CBAB3FC}" type="presOf" srcId="{2FA0E89F-AD16-4659-8CE1-4710152B2221}" destId="{7D2EDBC0-A53B-4022-A836-FBEAD1A4678E}" srcOrd="0" destOrd="0"/>
    <dgm:cxn modelId="{3F5DE136-35E5-424E-BB89-9AA71E732042}" type="presParOf" srcId="{CDFD8C75-E3EF-495F-AEF6-4179F6016239}" destId="{61DC5B43-B93B-4516-8B1A-6FFAC1FDE49D}" srcOrd="1" destOrd="0"/>
    <dgm:cxn modelId="{8E74875F-8AEC-46CC-999C-5DCD0177B07F}" type="presOf" srcId="{2FA0E89F-AD16-4659-8CE1-4710152B2221}" destId="{61DC5B43-B93B-4516-8B1A-6FFAC1FDE49D}" srcOrd="0" destOrd="0"/>
  </dgm:cxn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1" name="组合 0"/>
      <dsp:cNvGrpSpPr/>
    </dsp:nvGrpSpPr>
    <dsp:grpSpPr>
      <a:xfrm>
        <a:off x="0" y="0"/>
        <a:ext cx="8128000" cy="5418455"/>
        <a:chOff x="0" y="0"/>
        <a:chExt cx="8128000" cy="5418455"/>
      </a:xfrm>
    </dsp:grpSpPr>
    <dsp:sp>
      <dsp:nvSpPr>
        <dsp:cNvPr id="2" name="任意多边形 1"/>
        <dsp:cNvSpPr/>
      </dsp:nvSpPr>
      <dsp:spPr bwMode="white">
        <a:xfrm>
          <a:off x="1188304" y="1615988"/>
          <a:ext cx="2875696" cy="2186480"/>
        </a:xfrm>
        <a:custGeom>
          <a:avLst/>
          <a:gdLst/>
          <a:ahLst/>
          <a:cxnLst/>
          <a:pathLst>
            <a:path w="4529" h="3443">
              <a:moveTo>
                <a:pt x="4529" y="0"/>
              </a:moveTo>
              <a:lnTo>
                <a:pt x="4529" y="3050"/>
              </a:lnTo>
              <a:lnTo>
                <a:pt x="0" y="3050"/>
              </a:lnTo>
              <a:lnTo>
                <a:pt x="0" y="3443"/>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1188304" y="1615988"/>
        <a:ext cx="2875696" cy="2186480"/>
      </dsp:txXfrm>
    </dsp:sp>
    <dsp:sp>
      <dsp:nvSpPr>
        <dsp:cNvPr id="3" name="任意多边形 2"/>
        <dsp:cNvSpPr/>
      </dsp:nvSpPr>
      <dsp:spPr bwMode="white">
        <a:xfrm>
          <a:off x="4064000" y="1615988"/>
          <a:ext cx="0" cy="2186480"/>
        </a:xfrm>
        <a:custGeom>
          <a:avLst/>
          <a:gdLst/>
          <a:ahLst/>
          <a:cxnLst/>
          <a:pathLst>
            <a:path h="3443">
              <a:moveTo>
                <a:pt x="0" y="0"/>
              </a:moveTo>
              <a:lnTo>
                <a:pt x="0" y="3443"/>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4064000" y="1615988"/>
        <a:ext cx="0" cy="2186480"/>
      </dsp:txXfrm>
    </dsp:sp>
    <dsp:sp>
      <dsp:nvSpPr>
        <dsp:cNvPr id="4" name="任意多边形 3"/>
        <dsp:cNvSpPr/>
      </dsp:nvSpPr>
      <dsp:spPr bwMode="white">
        <a:xfrm>
          <a:off x="4064000" y="1615988"/>
          <a:ext cx="2875696" cy="2186480"/>
        </a:xfrm>
        <a:custGeom>
          <a:avLst/>
          <a:gdLst/>
          <a:ahLst/>
          <a:cxnLst/>
          <a:pathLst>
            <a:path w="4529" h="3443">
              <a:moveTo>
                <a:pt x="0" y="0"/>
              </a:moveTo>
              <a:lnTo>
                <a:pt x="0" y="3050"/>
              </a:lnTo>
              <a:lnTo>
                <a:pt x="4529" y="3050"/>
              </a:lnTo>
              <a:lnTo>
                <a:pt x="4529" y="3443"/>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4064000" y="1615988"/>
        <a:ext cx="2875696" cy="2186480"/>
      </dsp:txXfrm>
    </dsp:sp>
    <dsp:sp>
      <dsp:nvSpPr>
        <dsp:cNvPr id="5" name="任意多边形 4"/>
        <dsp:cNvSpPr/>
      </dsp:nvSpPr>
      <dsp:spPr bwMode="white">
        <a:xfrm>
          <a:off x="3814456" y="1615988"/>
          <a:ext cx="249544" cy="1093240"/>
        </a:xfrm>
        <a:custGeom>
          <a:avLst/>
          <a:gdLst/>
          <a:ahLst/>
          <a:cxnLst/>
          <a:pathLst>
            <a:path w="393" h="1722">
              <a:moveTo>
                <a:pt x="393" y="0"/>
              </a:moveTo>
              <a:lnTo>
                <a:pt x="393" y="1722"/>
              </a:lnTo>
              <a:lnTo>
                <a:pt x="0" y="1722"/>
              </a:lnTo>
            </a:path>
          </a:pathLst>
        </a:custGeom>
      </dsp:spPr>
      <dsp:style>
        <a:lnRef idx="2">
          <a:schemeClr val="accent1">
            <a:shade val="60000"/>
          </a:schemeClr>
        </a:lnRef>
        <a:fillRef idx="0">
          <a:schemeClr val="accent1"/>
        </a:fillRef>
        <a:effectRef idx="0">
          <a:scrgbClr r="0" g="0" b="0"/>
        </a:effectRef>
        <a:fontRef idx="minor"/>
      </dsp:style>
      <dsp:txBody>
        <a:bodyPr/>
        <a:p/>
      </dsp:txBody>
      <dsp:txXfrm>
        <a:off x="3814456" y="1615988"/>
        <a:ext cx="249544" cy="1093240"/>
      </dsp:txXfrm>
    </dsp:sp>
    <dsp:sp>
      <dsp:nvSpPr>
        <dsp:cNvPr id="6" name="矩形 5"/>
        <dsp:cNvSpPr/>
      </dsp:nvSpPr>
      <dsp:spPr bwMode="white">
        <a:xfrm>
          <a:off x="2875696" y="427684"/>
          <a:ext cx="2376608" cy="1188304"/>
        </a:xfrm>
        <a:prstGeom prst="rect">
          <a:avLst/>
        </a:prstGeom>
      </dsp:spPr>
      <dsp:style>
        <a:lnRef idx="2">
          <a:schemeClr val="lt1"/>
        </a:lnRef>
        <a:fillRef idx="1">
          <a:schemeClr val="accent1"/>
        </a:fillRef>
        <a:effectRef idx="0">
          <a:scrgbClr r="0" g="0" b="0"/>
        </a:effectRef>
        <a:fontRef idx="minor">
          <a:schemeClr val="lt1"/>
        </a:fontRef>
      </dsp:style>
      <dsp:txBody>
        <a:bodyPr wrap="square" lIns="20320" tIns="20320" rIns="20320" bIns="20320" anchor="ctr"/>
        <a:lstStyle>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lvl="0" algn="ctr">
            <a:lnSpc>
              <a:spcPct val="100000"/>
            </a:lnSpc>
            <a:spcBef>
              <a:spcPct val="0"/>
            </a:spcBef>
            <a:spcAft>
              <a:spcPct val="35000"/>
            </a:spcAft>
          </a:pPr>
          <a:r>
            <a:rPr lang="zh-CN"/>
            <a:t>机械计算</a:t>
          </a:r>
          <a:endParaRPr lang="zh-CN"/>
        </a:p>
      </dsp:txBody>
      <dsp:txXfrm>
        <a:off x="2875696" y="427684"/>
        <a:ext cx="2376608" cy="1188304"/>
      </dsp:txXfrm>
    </dsp:sp>
    <dsp:sp>
      <dsp:nvSpPr>
        <dsp:cNvPr id="7" name="矩形 6"/>
        <dsp:cNvSpPr/>
      </dsp:nvSpPr>
      <dsp:spPr bwMode="white">
        <a:xfrm>
          <a:off x="0" y="3802467"/>
          <a:ext cx="2376608" cy="1188304"/>
        </a:xfrm>
        <a:prstGeom prst="rect">
          <a:avLst/>
        </a:prstGeom>
      </dsp:spPr>
      <dsp:style>
        <a:lnRef idx="2">
          <a:schemeClr val="lt1"/>
        </a:lnRef>
        <a:fillRef idx="1">
          <a:schemeClr val="accent1"/>
        </a:fillRef>
        <a:effectRef idx="0">
          <a:scrgbClr r="0" g="0" b="0"/>
        </a:effectRef>
        <a:fontRef idx="minor">
          <a:schemeClr val="lt1"/>
        </a:fontRef>
      </dsp:style>
      <dsp:txBody>
        <a:bodyPr wrap="square" lIns="14605" tIns="14605" rIns="14605" bIns="14605" anchor="ctr"/>
        <a:lstStyle>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lvl="0" algn="ctr">
            <a:lnSpc>
              <a:spcPct val="100000"/>
            </a:lnSpc>
            <a:spcBef>
              <a:spcPct val="0"/>
            </a:spcBef>
            <a:spcAft>
              <a:spcPct val="35000"/>
            </a:spcAft>
          </a:pPr>
          <a:r>
            <a:rPr lang="zh-CN"/>
            <a:t>规则简单</a:t>
          </a:r>
          <a:endParaRPr lang="zh-CN"/>
        </a:p>
      </dsp:txBody>
      <dsp:txXfrm>
        <a:off x="0" y="3802467"/>
        <a:ext cx="2376608" cy="1188304"/>
      </dsp:txXfrm>
    </dsp:sp>
    <dsp:sp>
      <dsp:nvSpPr>
        <dsp:cNvPr id="8" name="矩形 7"/>
        <dsp:cNvSpPr/>
      </dsp:nvSpPr>
      <dsp:spPr bwMode="white">
        <a:xfrm>
          <a:off x="2875696" y="3802467"/>
          <a:ext cx="2376608" cy="1188304"/>
        </a:xfrm>
        <a:prstGeom prst="rect">
          <a:avLst/>
        </a:prstGeom>
      </dsp:spPr>
      <dsp:style>
        <a:lnRef idx="2">
          <a:schemeClr val="lt1"/>
        </a:lnRef>
        <a:fillRef idx="1">
          <a:schemeClr val="accent1"/>
        </a:fillRef>
        <a:effectRef idx="0">
          <a:scrgbClr r="0" g="0" b="0"/>
        </a:effectRef>
        <a:fontRef idx="minor">
          <a:schemeClr val="lt1"/>
        </a:fontRef>
      </dsp:style>
      <dsp:txBody>
        <a:bodyPr wrap="square" lIns="14605" tIns="14605" rIns="14605" bIns="14605" anchor="ctr"/>
        <a:lstStyle>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lvl="0" algn="ctr">
            <a:lnSpc>
              <a:spcPct val="100000"/>
            </a:lnSpc>
            <a:spcBef>
              <a:spcPct val="0"/>
            </a:spcBef>
            <a:spcAft>
              <a:spcPct val="35000"/>
            </a:spcAft>
          </a:pPr>
          <a:r>
            <a:rPr lang="zh-CN"/>
            <a:t>计算量大</a:t>
          </a:r>
          <a:endParaRPr lang="zh-CN"/>
        </a:p>
      </dsp:txBody>
      <dsp:txXfrm>
        <a:off x="2875696" y="3802467"/>
        <a:ext cx="2376608" cy="1188304"/>
      </dsp:txXfrm>
    </dsp:sp>
    <dsp:sp>
      <dsp:nvSpPr>
        <dsp:cNvPr id="9" name="矩形 8"/>
        <dsp:cNvSpPr/>
      </dsp:nvSpPr>
      <dsp:spPr bwMode="white">
        <a:xfrm>
          <a:off x="5751392" y="3802467"/>
          <a:ext cx="2376608" cy="1188304"/>
        </a:xfrm>
        <a:prstGeom prst="rect">
          <a:avLst/>
        </a:prstGeom>
      </dsp:spPr>
      <dsp:style>
        <a:lnRef idx="2">
          <a:schemeClr val="lt1"/>
        </a:lnRef>
        <a:fillRef idx="1">
          <a:schemeClr val="accent1"/>
        </a:fillRef>
        <a:effectRef idx="0">
          <a:scrgbClr r="0" g="0" b="0"/>
        </a:effectRef>
        <a:fontRef idx="minor">
          <a:schemeClr val="lt1"/>
        </a:fontRef>
      </dsp:style>
      <dsp:txBody>
        <a:bodyPr wrap="square" lIns="14605" tIns="14605" rIns="14605" bIns="14605" anchor="ctr"/>
        <a:lstStyle>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lvl="0" algn="ctr">
            <a:lnSpc>
              <a:spcPct val="100000"/>
            </a:lnSpc>
            <a:spcBef>
              <a:spcPct val="0"/>
            </a:spcBef>
            <a:spcAft>
              <a:spcPct val="35000"/>
            </a:spcAft>
          </a:pPr>
          <a:r>
            <a:rPr lang="zh-CN"/>
            <a:t>一般性规则</a:t>
          </a:r>
          <a:endParaRPr lang="zh-CN"/>
        </a:p>
        <a:p>
          <a:pPr lvl="0" algn="ctr">
            <a:lnSpc>
              <a:spcPct val="100000"/>
            </a:lnSpc>
            <a:spcBef>
              <a:spcPct val="0"/>
            </a:spcBef>
            <a:spcAft>
              <a:spcPct val="35000"/>
            </a:spcAft>
          </a:pPr>
          <a:r>
            <a:rPr lang="zh-CN"/>
            <a:t>可任意求解</a:t>
          </a:r>
          <a:endParaRPr lang="zh-CN"/>
        </a:p>
      </dsp:txBody>
      <dsp:txXfrm>
        <a:off x="5751392" y="3802467"/>
        <a:ext cx="2376608" cy="1188304"/>
      </dsp:txXfrm>
    </dsp:sp>
    <dsp:sp>
      <dsp:nvSpPr>
        <dsp:cNvPr id="10" name="矩形 9"/>
        <dsp:cNvSpPr/>
      </dsp:nvSpPr>
      <dsp:spPr bwMode="white">
        <a:xfrm>
          <a:off x="1437848" y="2115075"/>
          <a:ext cx="2376608" cy="1188304"/>
        </a:xfrm>
        <a:prstGeom prst="rect">
          <a:avLst/>
        </a:prstGeom>
      </dsp:spPr>
      <dsp:style>
        <a:lnRef idx="2">
          <a:schemeClr val="lt1"/>
        </a:lnRef>
        <a:fillRef idx="1">
          <a:schemeClr val="accent1"/>
        </a:fillRef>
        <a:effectRef idx="0">
          <a:scrgbClr r="0" g="0" b="0"/>
        </a:effectRef>
        <a:fontRef idx="minor">
          <a:schemeClr val="lt1"/>
        </a:fontRef>
      </dsp:style>
      <dsp:txBody>
        <a:bodyPr wrap="square" lIns="14605" tIns="14605" rIns="14605" bIns="14605" anchor="ctr"/>
        <a:lstStyle>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lvl="0" algn="ctr">
            <a:lnSpc>
              <a:spcPct val="100000"/>
            </a:lnSpc>
            <a:spcBef>
              <a:spcPct val="0"/>
            </a:spcBef>
            <a:spcAft>
              <a:spcPct val="35000"/>
            </a:spcAft>
          </a:pPr>
          <a:r>
            <a:rPr lang="en-US" altLang="zh-CN" sz="2500" smtClean="0">
              <a:sym typeface="+mn-ea"/>
            </a:rPr>
            <a:t> </a:t>
          </a:r>
          <a:r>
            <a:rPr lang="en-US" altLang="zh-CN" sz="2400" smtClean="0">
              <a:sym typeface="+mn-ea"/>
            </a:rPr>
            <a:t>人计算：</a:t>
          </a:r>
          <a:r>
            <a:rPr lang="zh-CN" altLang="en-US" sz="2400" smtClean="0">
              <a:sym typeface="+mn-ea"/>
            </a:rPr>
            <a:t>复杂</a:t>
          </a:r>
          <a:r>
            <a:rPr lang="en-US" altLang="zh-CN" sz="2400" smtClean="0">
              <a:sym typeface="+mn-ea"/>
            </a:rPr>
            <a:t>规</a:t>
          </a:r>
          <a:r>
            <a:rPr lang="zh-CN" altLang="en-US" sz="2400" smtClean="0">
              <a:sym typeface="+mn-ea"/>
            </a:rPr>
            <a:t>则</a:t>
          </a:r>
          <a:r>
            <a:rPr lang="en-US" altLang="zh-CN" sz="2400" smtClean="0">
              <a:sym typeface="+mn-ea"/>
            </a:rPr>
            <a:t>使得计算量小，无法求任意运算</a:t>
          </a:r>
          <a:endParaRPr sz="2400"/>
        </a:p>
      </dsp:txBody>
      <dsp:txXfrm>
        <a:off x="1437848" y="2115075"/>
        <a:ext cx="2376608" cy="1188304"/>
      </dsp:txXfrm>
    </dsp:sp>
    <dsp:sp>
      <dsp:nvSpPr>
        <dsp:cNvPr id="11" name="矩形 10" hidden="1"/>
        <dsp:cNvSpPr/>
      </dsp:nvSpPr>
      <dsp:spPr bwMode="white">
        <a:xfrm>
          <a:off x="2875696" y="427684"/>
          <a:ext cx="475322" cy="1188304"/>
        </a:xfrm>
        <a:prstGeom prst="rect">
          <a:avLst/>
        </a:prstGeom>
      </dsp:spPr>
      <dsp:style>
        <a:lnRef idx="2">
          <a:schemeClr val="lt1"/>
        </a:lnRef>
        <a:fillRef idx="1">
          <a:schemeClr val="accent1"/>
        </a:fillRef>
        <a:effectRef idx="0">
          <a:scrgbClr r="0" g="0" b="0"/>
        </a:effectRef>
        <a:fontRef idx="minor">
          <a:schemeClr val="lt1"/>
        </a:fontRef>
      </dsp:style>
      <dsp:txBody>
        <a:bodyPr lIns="227584" tIns="227584" rIns="227584" bIns="227584"/>
        <a:lstStyle>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dsp:txBody>
      <dsp:txXfrm>
        <a:off x="2875696" y="427684"/>
        <a:ext cx="475322" cy="1188304"/>
      </dsp:txXfrm>
    </dsp:sp>
    <dsp:sp>
      <dsp:nvSpPr>
        <dsp:cNvPr id="12" name="矩形 11" hidden="1"/>
        <dsp:cNvSpPr/>
      </dsp:nvSpPr>
      <dsp:spPr bwMode="white">
        <a:xfrm>
          <a:off x="0" y="3802467"/>
          <a:ext cx="475322" cy="1188304"/>
        </a:xfrm>
        <a:prstGeom prst="rect">
          <a:avLst/>
        </a:prstGeom>
      </dsp:spPr>
      <dsp:style>
        <a:lnRef idx="2">
          <a:schemeClr val="lt1"/>
        </a:lnRef>
        <a:fillRef idx="1">
          <a:schemeClr val="accent1"/>
        </a:fillRef>
        <a:effectRef idx="0">
          <a:scrgbClr r="0" g="0" b="0"/>
        </a:effectRef>
        <a:fontRef idx="minor">
          <a:schemeClr val="lt1"/>
        </a:fontRef>
      </dsp:style>
      <dsp:txBody>
        <a:bodyPr lIns="227584" tIns="227584" rIns="227584" bIns="227584"/>
        <a:lstStyle>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dsp:txBody>
      <dsp:txXfrm>
        <a:off x="0" y="3802467"/>
        <a:ext cx="475322" cy="1188304"/>
      </dsp:txXfrm>
    </dsp:sp>
    <dsp:sp>
      <dsp:nvSpPr>
        <dsp:cNvPr id="13" name="矩形 12" hidden="1"/>
        <dsp:cNvSpPr/>
      </dsp:nvSpPr>
      <dsp:spPr bwMode="white">
        <a:xfrm>
          <a:off x="2875696" y="3802467"/>
          <a:ext cx="475322" cy="1188304"/>
        </a:xfrm>
        <a:prstGeom prst="rect">
          <a:avLst/>
        </a:prstGeom>
      </dsp:spPr>
      <dsp:style>
        <a:lnRef idx="2">
          <a:schemeClr val="lt1"/>
        </a:lnRef>
        <a:fillRef idx="1">
          <a:schemeClr val="accent1"/>
        </a:fillRef>
        <a:effectRef idx="0">
          <a:scrgbClr r="0" g="0" b="0"/>
        </a:effectRef>
        <a:fontRef idx="minor">
          <a:schemeClr val="lt1"/>
        </a:fontRef>
      </dsp:style>
      <dsp:txBody>
        <a:bodyPr lIns="227584" tIns="227584" rIns="227584" bIns="227584"/>
        <a:lstStyle>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dsp:txBody>
      <dsp:txXfrm>
        <a:off x="2875696" y="3802467"/>
        <a:ext cx="475322" cy="1188304"/>
      </dsp:txXfrm>
    </dsp:sp>
    <dsp:sp>
      <dsp:nvSpPr>
        <dsp:cNvPr id="14" name="矩形 13" hidden="1"/>
        <dsp:cNvSpPr/>
      </dsp:nvSpPr>
      <dsp:spPr bwMode="white">
        <a:xfrm>
          <a:off x="5751392" y="3802467"/>
          <a:ext cx="475322" cy="1188304"/>
        </a:xfrm>
        <a:prstGeom prst="rect">
          <a:avLst/>
        </a:prstGeom>
      </dsp:spPr>
      <dsp:style>
        <a:lnRef idx="2">
          <a:schemeClr val="lt1"/>
        </a:lnRef>
        <a:fillRef idx="1">
          <a:schemeClr val="accent1"/>
        </a:fillRef>
        <a:effectRef idx="0">
          <a:scrgbClr r="0" g="0" b="0"/>
        </a:effectRef>
        <a:fontRef idx="minor">
          <a:schemeClr val="lt1"/>
        </a:fontRef>
      </dsp:style>
      <dsp:txBody>
        <a:bodyPr lIns="227584" tIns="227584" rIns="227584" bIns="227584"/>
        <a:lstStyle>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dsp:txBody>
      <dsp:txXfrm>
        <a:off x="5751392" y="3802467"/>
        <a:ext cx="475322" cy="1188304"/>
      </dsp:txXfrm>
    </dsp:sp>
    <dsp:sp>
      <dsp:nvSpPr>
        <dsp:cNvPr id="15" name="矩形 14" hidden="1"/>
        <dsp:cNvSpPr/>
      </dsp:nvSpPr>
      <dsp:spPr bwMode="white">
        <a:xfrm>
          <a:off x="1437848" y="2115075"/>
          <a:ext cx="475322" cy="1188304"/>
        </a:xfrm>
        <a:prstGeom prst="rect">
          <a:avLst/>
        </a:prstGeom>
      </dsp:spPr>
      <dsp:style>
        <a:lnRef idx="2">
          <a:schemeClr val="lt1"/>
        </a:lnRef>
        <a:fillRef idx="1">
          <a:schemeClr val="accent1"/>
        </a:fillRef>
        <a:effectRef idx="0">
          <a:scrgbClr r="0" g="0" b="0"/>
        </a:effectRef>
        <a:fontRef idx="minor">
          <a:schemeClr val="lt1"/>
        </a:fontRef>
      </dsp:style>
      <dsp:txBody>
        <a:bodyPr lIns="227584" tIns="227584" rIns="227584" bIns="227584"/>
        <a:lstStyle>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dsp:txBody>
      <dsp:txXfrm>
        <a:off x="1437848" y="2115075"/>
        <a:ext cx="475322" cy="118830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sp>
        <p:nvSpPr>
          <p:cNvPr id="44" name="矩形 43"/>
          <p:cNvSpPr/>
          <p:nvPr/>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199878" y="468191"/>
            <a:ext cx="2264591" cy="1274015"/>
          </a:xfrm>
          <a:custGeom>
            <a:avLst/>
            <a:gdLst>
              <a:gd name="connsiteX0" fmla="*/ 0 w 2264591"/>
              <a:gd name="connsiteY0" fmla="*/ 1286867 h 1286867"/>
              <a:gd name="connsiteX1" fmla="*/ 0 w 2264591"/>
              <a:gd name="connsiteY1" fmla="*/ 0 h 1286867"/>
              <a:gd name="connsiteX2" fmla="*/ 2264591 w 2264591"/>
              <a:gd name="connsiteY2" fmla="*/ 1286867 h 1286867"/>
              <a:gd name="connsiteX3" fmla="*/ 0 w 2264591"/>
              <a:gd name="connsiteY3" fmla="*/ 1286867 h 1286867"/>
              <a:gd name="connsiteX0-1" fmla="*/ 0 w 2264591"/>
              <a:gd name="connsiteY0-2" fmla="*/ 1274015 h 1274015"/>
              <a:gd name="connsiteX1-3" fmla="*/ 12545 w 2264591"/>
              <a:gd name="connsiteY1-4" fmla="*/ 0 h 1274015"/>
              <a:gd name="connsiteX2-5" fmla="*/ 2264591 w 2264591"/>
              <a:gd name="connsiteY2-6" fmla="*/ 1274015 h 1274015"/>
              <a:gd name="connsiteX3-7" fmla="*/ 0 w 2264591"/>
              <a:gd name="connsiteY3-8" fmla="*/ 1274015 h 1274015"/>
            </a:gdLst>
            <a:ahLst/>
            <a:cxnLst>
              <a:cxn ang="0">
                <a:pos x="connsiteX0-1" y="connsiteY0-2"/>
              </a:cxn>
              <a:cxn ang="0">
                <a:pos x="connsiteX1-3" y="connsiteY1-4"/>
              </a:cxn>
              <a:cxn ang="0">
                <a:pos x="connsiteX2-5" y="connsiteY2-6"/>
              </a:cxn>
              <a:cxn ang="0">
                <a:pos x="connsiteX3-7" y="connsiteY3-8"/>
              </a:cxn>
            </a:cxnLst>
            <a:rect l="l" t="t" r="r" b="b"/>
            <a:pathLst>
              <a:path w="2264591" h="1274015">
                <a:moveTo>
                  <a:pt x="0" y="1274015"/>
                </a:moveTo>
                <a:lnTo>
                  <a:pt x="12545" y="0"/>
                </a:lnTo>
                <a:lnTo>
                  <a:pt x="2264591" y="1274015"/>
                </a:lnTo>
                <a:lnTo>
                  <a:pt x="0" y="1274015"/>
                </a:lnTo>
                <a:close/>
              </a:path>
            </a:pathLst>
          </a:cu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9" name="任意多边形 78"/>
          <p:cNvSpPr>
            <a:spLocks noChangeArrowheads="1"/>
          </p:cNvSpPr>
          <p:nvPr/>
        </p:nvSpPr>
        <p:spPr bwMode="auto">
          <a:xfrm rot="12590647">
            <a:off x="9278069" y="-353985"/>
            <a:ext cx="1045243" cy="1193652"/>
          </a:xfrm>
          <a:custGeom>
            <a:avLst/>
            <a:gdLst>
              <a:gd name="connsiteX0" fmla="*/ 1045243 w 1045243"/>
              <a:gd name="connsiteY0" fmla="*/ 593966 h 1193652"/>
              <a:gd name="connsiteX1" fmla="*/ 0 w 1045243"/>
              <a:gd name="connsiteY1" fmla="*/ 1193652 h 1193652"/>
              <a:gd name="connsiteX2" fmla="*/ 0 w 1045243"/>
              <a:gd name="connsiteY2" fmla="*/ 0 h 1193652"/>
            </a:gdLst>
            <a:ahLst/>
            <a:cxnLst>
              <a:cxn ang="0">
                <a:pos x="connsiteX0" y="connsiteY0"/>
              </a:cxn>
              <a:cxn ang="0">
                <a:pos x="connsiteX1" y="connsiteY1"/>
              </a:cxn>
              <a:cxn ang="0">
                <a:pos x="connsiteX2" y="connsiteY2"/>
              </a:cxn>
            </a:cxnLst>
            <a:rect l="l" t="t" r="r" b="b"/>
            <a:pathLst>
              <a:path w="1045243" h="1193652">
                <a:moveTo>
                  <a:pt x="1045243" y="593966"/>
                </a:moveTo>
                <a:lnTo>
                  <a:pt x="0" y="1193652"/>
                </a:lnTo>
                <a:lnTo>
                  <a:pt x="0" y="0"/>
                </a:lnTo>
                <a:close/>
              </a:path>
            </a:pathLst>
          </a:cu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KSO_CT2"/>
          <p:cNvSpPr>
            <a:spLocks noGrp="1"/>
          </p:cNvSpPr>
          <p:nvPr>
            <p:ph type="subTitle" idx="1" hasCustomPrompt="1"/>
          </p:nvPr>
        </p:nvSpPr>
        <p:spPr>
          <a:xfrm>
            <a:off x="689964" y="3666772"/>
            <a:ext cx="5873503" cy="474984"/>
          </a:xfrm>
          <a:noFill/>
        </p:spPr>
        <p:txBody>
          <a:bodyPr anchor="ctr">
            <a:normAutofit/>
          </a:bodyPr>
          <a:lstStyle>
            <a:lvl1pPr marL="0" indent="0" algn="r">
              <a:buNone/>
              <a:defRPr sz="1800" b="0" baseline="0">
                <a:solidFill>
                  <a:schemeClr val="tx1"/>
                </a:solidFill>
                <a:effectLst/>
                <a:latin typeface="+mn-lt"/>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endParaRPr lang="zh-CN" altLang="en-US" dirty="0" smtClean="0"/>
          </a:p>
        </p:txBody>
      </p:sp>
      <p:sp>
        <p:nvSpPr>
          <p:cNvPr id="7" name="KSO_CT1"/>
          <p:cNvSpPr>
            <a:spLocks noGrp="1"/>
          </p:cNvSpPr>
          <p:nvPr>
            <p:ph type="title" hasCustomPrompt="1"/>
          </p:nvPr>
        </p:nvSpPr>
        <p:spPr>
          <a:xfrm>
            <a:off x="704850" y="2357075"/>
            <a:ext cx="5873503" cy="1159472"/>
          </a:xfrm>
        </p:spPr>
        <p:txBody>
          <a:bodyPr anchor="b">
            <a:normAutofit/>
          </a:bodyPr>
          <a:lstStyle>
            <a:lvl1pPr algn="r">
              <a:defRPr sz="3600" b="1" kern="1000" baseline="0">
                <a:solidFill>
                  <a:schemeClr val="accent1"/>
                </a:solidFill>
                <a:effectLst/>
                <a:latin typeface="+mj-lt"/>
                <a:ea typeface="+mj-ea"/>
              </a:defRPr>
            </a:lvl1pPr>
          </a:lstStyle>
          <a:p>
            <a:r>
              <a:rPr lang="zh-CN" altLang="en-US" dirty="0" smtClean="0"/>
              <a:t>单击此处添加您的标题文字</a:t>
            </a:r>
            <a:endParaRPr lang="zh-CN" altLang="en-US" dirty="0"/>
          </a:p>
        </p:txBody>
      </p:sp>
      <p:grpSp>
        <p:nvGrpSpPr>
          <p:cNvPr id="2" name="组合 1"/>
          <p:cNvGrpSpPr/>
          <p:nvPr/>
        </p:nvGrpSpPr>
        <p:grpSpPr>
          <a:xfrm>
            <a:off x="6804145" y="2011131"/>
            <a:ext cx="4018202" cy="2847547"/>
            <a:chOff x="8693539" y="2599117"/>
            <a:chExt cx="2422149" cy="1716485"/>
          </a:xfrm>
        </p:grpSpPr>
        <p:grpSp>
          <p:nvGrpSpPr>
            <p:cNvPr id="58" name="Group 10"/>
            <p:cNvGrpSpPr/>
            <p:nvPr userDrawn="1"/>
          </p:nvGrpSpPr>
          <p:grpSpPr bwMode="auto">
            <a:xfrm>
              <a:off x="8830267" y="2599117"/>
              <a:ext cx="1420561" cy="1568779"/>
              <a:chOff x="0" y="0"/>
              <a:chExt cx="1643999" cy="1784764"/>
            </a:xfrm>
            <a:solidFill>
              <a:schemeClr val="accent1"/>
            </a:solidFill>
          </p:grpSpPr>
          <p:sp>
            <p:nvSpPr>
              <p:cNvPr id="59" name="直角三角形 114"/>
              <p:cNvSpPr>
                <a:spLocks noChangeArrowheads="1"/>
              </p:cNvSpPr>
              <p:nvPr/>
            </p:nvSpPr>
            <p:spPr bwMode="auto">
              <a:xfrm rot="10800000">
                <a:off x="288925" y="0"/>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0" name="直角三角形 115"/>
              <p:cNvSpPr>
                <a:spLocks noChangeArrowheads="1"/>
              </p:cNvSpPr>
              <p:nvPr/>
            </p:nvSpPr>
            <p:spPr bwMode="auto">
              <a:xfrm rot="7167729">
                <a:off x="-212686" y="328472"/>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 name="直角三角形 116"/>
              <p:cNvSpPr>
                <a:spLocks noChangeArrowheads="1"/>
              </p:cNvSpPr>
              <p:nvPr/>
            </p:nvSpPr>
            <p:spPr bwMode="auto">
              <a:xfrm rot="3614698">
                <a:off x="-175951" y="909918"/>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2" name="直角三角形 117"/>
              <p:cNvSpPr>
                <a:spLocks noChangeArrowheads="1"/>
              </p:cNvSpPr>
              <p:nvPr/>
            </p:nvSpPr>
            <p:spPr bwMode="auto">
              <a:xfrm>
                <a:off x="344517" y="1202024"/>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3" name="直角三角形 118"/>
              <p:cNvSpPr>
                <a:spLocks noChangeArrowheads="1"/>
              </p:cNvSpPr>
              <p:nvPr/>
            </p:nvSpPr>
            <p:spPr bwMode="auto">
              <a:xfrm rot="17894048">
                <a:off x="848573" y="883274"/>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4" name="直角三角形 119"/>
              <p:cNvSpPr>
                <a:spLocks noChangeArrowheads="1"/>
              </p:cNvSpPr>
              <p:nvPr/>
            </p:nvSpPr>
            <p:spPr bwMode="auto">
              <a:xfrm rot="14400000">
                <a:off x="808498" y="291371"/>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65" name="Group 10"/>
            <p:cNvGrpSpPr/>
            <p:nvPr userDrawn="1"/>
          </p:nvGrpSpPr>
          <p:grpSpPr bwMode="auto">
            <a:xfrm>
              <a:off x="10778425" y="3943150"/>
              <a:ext cx="337263" cy="372452"/>
              <a:chOff x="0" y="0"/>
              <a:chExt cx="1643999" cy="1784764"/>
            </a:xfrm>
            <a:solidFill>
              <a:schemeClr val="accent1"/>
            </a:solidFill>
          </p:grpSpPr>
          <p:sp>
            <p:nvSpPr>
              <p:cNvPr id="66" name="直角三角形 114"/>
              <p:cNvSpPr>
                <a:spLocks noChangeArrowheads="1"/>
              </p:cNvSpPr>
              <p:nvPr/>
            </p:nvSpPr>
            <p:spPr bwMode="auto">
              <a:xfrm rot="10800000">
                <a:off x="288925" y="0"/>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7" name="直角三角形 115"/>
              <p:cNvSpPr>
                <a:spLocks noChangeArrowheads="1"/>
              </p:cNvSpPr>
              <p:nvPr/>
            </p:nvSpPr>
            <p:spPr bwMode="auto">
              <a:xfrm rot="7167729">
                <a:off x="-212686" y="328472"/>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8" name="直角三角形 116"/>
              <p:cNvSpPr>
                <a:spLocks noChangeArrowheads="1"/>
              </p:cNvSpPr>
              <p:nvPr/>
            </p:nvSpPr>
            <p:spPr bwMode="auto">
              <a:xfrm rot="3614698">
                <a:off x="-175951" y="909918"/>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9" name="直角三角形 117"/>
              <p:cNvSpPr>
                <a:spLocks noChangeArrowheads="1"/>
              </p:cNvSpPr>
              <p:nvPr/>
            </p:nvSpPr>
            <p:spPr bwMode="auto">
              <a:xfrm>
                <a:off x="344517" y="1202024"/>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0" name="直角三角形 118"/>
              <p:cNvSpPr>
                <a:spLocks noChangeArrowheads="1"/>
              </p:cNvSpPr>
              <p:nvPr/>
            </p:nvSpPr>
            <p:spPr bwMode="auto">
              <a:xfrm rot="17894048">
                <a:off x="848573" y="883274"/>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 name="直角三角形 119"/>
              <p:cNvSpPr>
                <a:spLocks noChangeArrowheads="1"/>
              </p:cNvSpPr>
              <p:nvPr/>
            </p:nvSpPr>
            <p:spPr bwMode="auto">
              <a:xfrm rot="14400000">
                <a:off x="808498" y="291371"/>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72" name="Group 10"/>
            <p:cNvGrpSpPr/>
            <p:nvPr userDrawn="1"/>
          </p:nvGrpSpPr>
          <p:grpSpPr bwMode="auto">
            <a:xfrm>
              <a:off x="8693539" y="3970970"/>
              <a:ext cx="154533" cy="170657"/>
              <a:chOff x="0" y="0"/>
              <a:chExt cx="1643999" cy="1784764"/>
            </a:xfrm>
            <a:solidFill>
              <a:schemeClr val="accent1"/>
            </a:solidFill>
          </p:grpSpPr>
          <p:sp>
            <p:nvSpPr>
              <p:cNvPr id="73" name="直角三角形 114"/>
              <p:cNvSpPr>
                <a:spLocks noChangeArrowheads="1"/>
              </p:cNvSpPr>
              <p:nvPr/>
            </p:nvSpPr>
            <p:spPr bwMode="auto">
              <a:xfrm rot="10800000">
                <a:off x="288925" y="0"/>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4" name="直角三角形 115"/>
              <p:cNvSpPr>
                <a:spLocks noChangeArrowheads="1"/>
              </p:cNvSpPr>
              <p:nvPr/>
            </p:nvSpPr>
            <p:spPr bwMode="auto">
              <a:xfrm rot="7167729">
                <a:off x="-212686" y="328472"/>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5" name="直角三角形 116"/>
              <p:cNvSpPr>
                <a:spLocks noChangeArrowheads="1"/>
              </p:cNvSpPr>
              <p:nvPr/>
            </p:nvSpPr>
            <p:spPr bwMode="auto">
              <a:xfrm rot="3614698">
                <a:off x="-175951" y="909918"/>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6" name="直角三角形 117"/>
              <p:cNvSpPr>
                <a:spLocks noChangeArrowheads="1"/>
              </p:cNvSpPr>
              <p:nvPr/>
            </p:nvSpPr>
            <p:spPr bwMode="auto">
              <a:xfrm>
                <a:off x="344517" y="1202024"/>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7" name="直角三角形 118"/>
              <p:cNvSpPr>
                <a:spLocks noChangeArrowheads="1"/>
              </p:cNvSpPr>
              <p:nvPr/>
            </p:nvSpPr>
            <p:spPr bwMode="auto">
              <a:xfrm rot="17894048">
                <a:off x="848573" y="883274"/>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8" name="直角三角形 119"/>
              <p:cNvSpPr>
                <a:spLocks noChangeArrowheads="1"/>
              </p:cNvSpPr>
              <p:nvPr/>
            </p:nvSpPr>
            <p:spPr bwMode="auto">
              <a:xfrm rot="14400000">
                <a:off x="808498" y="291371"/>
                <a:ext cx="1008112" cy="582740"/>
              </a:xfrm>
              <a:prstGeom prst="rtTriangle">
                <a:avLst/>
              </a:prstGeom>
              <a:grp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4" name="日期占位符 3"/>
          <p:cNvSpPr>
            <a:spLocks noGrp="1"/>
          </p:cNvSpPr>
          <p:nvPr>
            <p:ph type="dt" sz="half" idx="10"/>
          </p:nvPr>
        </p:nvSpPr>
        <p:spPr/>
        <p:txBody>
          <a:bodyPr/>
          <a:lstStyle/>
          <a:p>
            <a:fld id="{ED7A6815-1E28-4D82-8BC5-7C1D7E1534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FD76B-BF89-479F-AC44-E0B11B12AE5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D7A6815-1E28-4D82-8BC5-7C1D7E15342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EDFD76B-BF89-479F-AC44-E0B11B12AE5F}" type="slidenum">
              <a:rPr lang="zh-CN" altLang="en-US" smtClean="0"/>
            </a:fld>
            <a:endParaRPr lang="zh-CN" altLang="en-US"/>
          </a:p>
        </p:txBody>
      </p:sp>
      <p:sp>
        <p:nvSpPr>
          <p:cNvPr id="7" name="内容占位符 6"/>
          <p:cNvSpPr>
            <a:spLocks noGrp="1"/>
          </p:cNvSpPr>
          <p:nvPr>
            <p:ph sz="quarter" idx="13"/>
          </p:nvPr>
        </p:nvSpPr>
        <p:spPr>
          <a:xfrm>
            <a:off x="374650" y="342900"/>
            <a:ext cx="11442700" cy="6286500"/>
          </a:xfrm>
        </p:spPr>
        <p:txBody>
          <a:bodyPr/>
          <a:lstStyle>
            <a:lvl3pPr>
              <a:defRPr sz="2000"/>
            </a:lvl3pPr>
            <a:lvl4pPr>
              <a:defRPr sz="1800"/>
            </a:lvl4pPr>
            <a:lvl5pPr>
              <a:defRPr sz="1800"/>
            </a:lvl5pPr>
            <a:lvl6pPr>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dirty="0" smtClean="0"/>
              <a:t>单击此处编辑母版标题样式</a:t>
            </a:r>
            <a:endParaRPr lang="en-US" dirty="0"/>
          </a:p>
        </p:txBody>
      </p:sp>
      <p:sp>
        <p:nvSpPr>
          <p:cNvPr id="3" name="KSO_BC1"/>
          <p:cNvSpPr>
            <a:spLocks noGrp="1"/>
          </p:cNvSpPr>
          <p:nvPr>
            <p:ph idx="1"/>
          </p:nvPr>
        </p:nvSpPr>
        <p:spPr/>
        <p:txBody>
          <a:bodyPr>
            <a:normAutofit/>
          </a:bodyPr>
          <a:lstStyle>
            <a:lvl1pPr>
              <a:lnSpc>
                <a:spcPct val="120000"/>
              </a:lnSpc>
              <a:spcBef>
                <a:spcPts val="0"/>
              </a:spcBef>
              <a:spcAft>
                <a:spcPts val="0"/>
              </a:spcAft>
              <a:defRPr sz="2400">
                <a:solidFill>
                  <a:schemeClr val="tx1"/>
                </a:solidFill>
              </a:defRPr>
            </a:lvl1pPr>
            <a:lvl2pPr>
              <a:defRPr sz="2000"/>
            </a:lvl2pPr>
            <a:lvl3pPr>
              <a:defRPr sz="2000"/>
            </a:lvl3pPr>
            <a:lvl4pPr>
              <a:defRPr sz="1800"/>
            </a:lvl4pPr>
            <a:lvl5pPr>
              <a:defRPr sz="1800"/>
            </a:lvl5pPr>
            <a:lvl6pPr>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ED7A6815-1E28-4D82-8BC5-7C1D7E1534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FD76B-BF89-479F-AC44-E0B11B12AE5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530800" y="2937600"/>
            <a:ext cx="7812000" cy="849600"/>
          </a:xfrm>
        </p:spPr>
        <p:txBody>
          <a:bodyPr lIns="36000" tIns="0" rIns="0" bIns="0" anchor="ctr" anchorCtr="0">
            <a:normAutofit/>
          </a:bodyPr>
          <a:lstStyle>
            <a:lvl1pPr algn="l">
              <a:defRPr sz="3600">
                <a:solidFill>
                  <a:schemeClr val="accent1">
                    <a:lumMod val="75000"/>
                  </a:schemeClr>
                </a:solidFill>
                <a:effectLst/>
              </a:defRPr>
            </a:lvl1pPr>
          </a:lstStyle>
          <a:p>
            <a:r>
              <a:rPr lang="zh-CN" altLang="en-US" dirty="0" smtClean="0"/>
              <a:t>单击此处添加您的标题</a:t>
            </a:r>
            <a:endParaRPr lang="en-US" dirty="0"/>
          </a:p>
        </p:txBody>
      </p:sp>
      <p:grpSp>
        <p:nvGrpSpPr>
          <p:cNvPr id="10" name="组合 9"/>
          <p:cNvGrpSpPr/>
          <p:nvPr/>
        </p:nvGrpSpPr>
        <p:grpSpPr>
          <a:xfrm>
            <a:off x="2459233" y="2090057"/>
            <a:ext cx="804112" cy="1695551"/>
            <a:chOff x="2459233" y="2090057"/>
            <a:chExt cx="804112" cy="1695551"/>
          </a:xfrm>
        </p:grpSpPr>
        <p:cxnSp>
          <p:nvCxnSpPr>
            <p:cNvPr id="7" name="MH_Others_1"/>
            <p:cNvCxnSpPr/>
            <p:nvPr userDrawn="1">
              <p:custDataLst>
                <p:tags r:id="rId2"/>
              </p:custDataLst>
            </p:nvPr>
          </p:nvCxnSpPr>
          <p:spPr>
            <a:xfrm>
              <a:off x="2459233" y="2090057"/>
              <a:ext cx="0" cy="1695551"/>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MH_Number"/>
            <p:cNvSpPr/>
            <p:nvPr userDrawn="1">
              <p:custDataLst>
                <p:tags r:id="rId3"/>
              </p:custDataLst>
            </p:nvPr>
          </p:nvSpPr>
          <p:spPr>
            <a:xfrm>
              <a:off x="2530886" y="2100788"/>
              <a:ext cx="732459" cy="849652"/>
            </a:xfrm>
            <a:custGeom>
              <a:avLst/>
              <a:gdLst>
                <a:gd name="connsiteX0" fmla="*/ 0 w 682834"/>
                <a:gd name="connsiteY0" fmla="*/ 0 h 792088"/>
                <a:gd name="connsiteX1" fmla="*/ 682834 w 682834"/>
                <a:gd name="connsiteY1" fmla="*/ 396044 h 792088"/>
                <a:gd name="connsiteX2" fmla="*/ 0 w 682834"/>
                <a:gd name="connsiteY2" fmla="*/ 792088 h 792088"/>
              </a:gdLst>
              <a:ahLst/>
              <a:cxnLst>
                <a:cxn ang="0">
                  <a:pos x="connsiteX0" y="connsiteY0"/>
                </a:cxn>
                <a:cxn ang="0">
                  <a:pos x="connsiteX1" y="connsiteY1"/>
                </a:cxn>
                <a:cxn ang="0">
                  <a:pos x="connsiteX2" y="connsiteY2"/>
                </a:cxn>
              </a:cxnLst>
              <a:rect l="l" t="t" r="r" b="b"/>
              <a:pathLst>
                <a:path w="682834" h="792088">
                  <a:moveTo>
                    <a:pt x="0" y="0"/>
                  </a:moveTo>
                  <a:lnTo>
                    <a:pt x="682834" y="396044"/>
                  </a:lnTo>
                  <a:lnTo>
                    <a:pt x="0" y="7920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0" bIns="0" rtlCol="0" anchor="ctr"/>
            <a:lstStyle/>
            <a:p>
              <a:endParaRPr lang="zh-CN" altLang="en-US" sz="3600" dirty="0">
                <a:solidFill>
                  <a:srgbClr val="FFFFFF"/>
                </a:solidFill>
                <a:cs typeface="Times New Roman" panose="02020603050405020304" pitchFamily="18" charset="0"/>
              </a:endParaRPr>
            </a:p>
          </p:txBody>
        </p:sp>
      </p:grpSp>
      <p:sp>
        <p:nvSpPr>
          <p:cNvPr id="3" name="日期占位符 2"/>
          <p:cNvSpPr>
            <a:spLocks noGrp="1"/>
          </p:cNvSpPr>
          <p:nvPr>
            <p:ph type="dt" sz="half" idx="10"/>
          </p:nvPr>
        </p:nvSpPr>
        <p:spPr/>
        <p:txBody>
          <a:bodyPr/>
          <a:lstStyle/>
          <a:p>
            <a:fld id="{ED7A6815-1E28-4D82-8BC5-7C1D7E15342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EDFD76B-BF89-479F-AC44-E0B11B12AE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a:xfrm>
            <a:off x="622301" y="134544"/>
            <a:ext cx="10954459" cy="796011"/>
          </a:xfrm>
        </p:spPr>
        <p:txBody>
          <a:bodyPr/>
          <a:lstStyle/>
          <a:p>
            <a:r>
              <a:rPr lang="zh-CN" altLang="en-US" dirty="0" smtClean="0"/>
              <a:t>单击此处编辑母版标题样式</a:t>
            </a:r>
            <a:endParaRPr lang="en-US" dirty="0"/>
          </a:p>
        </p:txBody>
      </p:sp>
      <p:sp>
        <p:nvSpPr>
          <p:cNvPr id="3" name="KSO_BC1"/>
          <p:cNvSpPr>
            <a:spLocks noGrp="1"/>
          </p:cNvSpPr>
          <p:nvPr>
            <p:ph sz="half" idx="1"/>
          </p:nvPr>
        </p:nvSpPr>
        <p:spPr>
          <a:xfrm>
            <a:off x="622301" y="1244603"/>
            <a:ext cx="5080000" cy="4932363"/>
          </a:xfrm>
        </p:spPr>
        <p:txBody>
          <a:bodyPr>
            <a:normAutofit/>
          </a:bodyPr>
          <a:lstStyle>
            <a:lvl1pPr>
              <a:lnSpc>
                <a:spcPct val="120000"/>
              </a:lnSpc>
              <a:spcBef>
                <a:spcPts val="0"/>
              </a:spcBef>
              <a:spcAft>
                <a:spcPts val="0"/>
              </a:spcAft>
              <a:defRPr sz="2400">
                <a:solidFill>
                  <a:schemeClr val="tx1"/>
                </a:solidFill>
              </a:defRPr>
            </a:lvl1pPr>
            <a:lvl2pPr>
              <a:defRPr sz="2000"/>
            </a:lvl2pPr>
            <a:lvl3pPr>
              <a:defRPr sz="2000"/>
            </a:lvl3pPr>
            <a:lvl4pPr>
              <a:defRPr sz="1800"/>
            </a:lvl4pPr>
            <a:lvl5pPr>
              <a:defRPr sz="1800"/>
            </a:lvl5pPr>
            <a:lvl6pPr>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KSO_BC2"/>
          <p:cNvSpPr>
            <a:spLocks noGrp="1"/>
          </p:cNvSpPr>
          <p:nvPr>
            <p:ph sz="half" idx="2"/>
          </p:nvPr>
        </p:nvSpPr>
        <p:spPr>
          <a:xfrm>
            <a:off x="6482644" y="1244603"/>
            <a:ext cx="5094116" cy="4932363"/>
          </a:xfrm>
        </p:spPr>
        <p:txBody>
          <a:bodyPr>
            <a:normAutofit/>
          </a:bodyPr>
          <a:lstStyle>
            <a:lvl1pPr>
              <a:lnSpc>
                <a:spcPct val="120000"/>
              </a:lnSpc>
              <a:spcBef>
                <a:spcPts val="0"/>
              </a:spcBef>
              <a:spcAft>
                <a:spcPts val="0"/>
              </a:spcAft>
              <a:defRPr sz="2400">
                <a:solidFill>
                  <a:schemeClr val="tx1"/>
                </a:solidFill>
              </a:defRPr>
            </a:lvl1pPr>
            <a:lvl2pPr>
              <a:defRPr sz="2000"/>
            </a:lvl2pPr>
            <a:lvl3pPr>
              <a:defRPr sz="2000"/>
            </a:lvl3pPr>
            <a:lvl4pPr>
              <a:defRPr sz="1800"/>
            </a:lvl4pPr>
            <a:lvl5pPr>
              <a:defRPr sz="1800"/>
            </a:lvl5pPr>
            <a:lvl6pPr>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ED7A6815-1E28-4D82-8BC5-7C1D7E1534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FD76B-BF89-479F-AC44-E0B11B12AE5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846219" y="371749"/>
            <a:ext cx="10515597" cy="717022"/>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46219" y="1390430"/>
            <a:ext cx="5157787" cy="823912"/>
          </a:xfrm>
        </p:spPr>
        <p:txBody>
          <a:bodyPr anchor="b">
            <a:normAutofit/>
          </a:bodyPr>
          <a:lstStyle>
            <a:lvl1pPr marL="0" indent="0">
              <a:buNone/>
              <a:defRPr sz="32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KSO_BC1"/>
          <p:cNvSpPr>
            <a:spLocks noGrp="1"/>
          </p:cNvSpPr>
          <p:nvPr>
            <p:ph sz="half" idx="2"/>
          </p:nvPr>
        </p:nvSpPr>
        <p:spPr>
          <a:xfrm>
            <a:off x="846219" y="2214342"/>
            <a:ext cx="5157787" cy="3834766"/>
          </a:xfrm>
        </p:spPr>
        <p:txBody>
          <a:bodyPr>
            <a:normAutofit/>
          </a:bodyPr>
          <a:lstStyle>
            <a:lvl1pPr>
              <a:defRPr sz="2400">
                <a:solidFill>
                  <a:schemeClr val="tx1"/>
                </a:solidFill>
              </a:defRPr>
            </a:lvl1pPr>
            <a:lvl2pPr>
              <a:defRPr sz="2000"/>
            </a:lvl2pPr>
            <a:lvl3pPr>
              <a:defRPr sz="2000"/>
            </a:lvl3pPr>
            <a:lvl4pPr>
              <a:defRPr sz="1800"/>
            </a:lvl4pPr>
            <a:lvl5pPr>
              <a:defRPr sz="1800"/>
            </a:lvl5pPr>
            <a:lvl6pPr>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5" name="Text Placeholder 4"/>
          <p:cNvSpPr>
            <a:spLocks noGrp="1"/>
          </p:cNvSpPr>
          <p:nvPr>
            <p:ph type="body" sz="quarter" idx="3"/>
          </p:nvPr>
        </p:nvSpPr>
        <p:spPr>
          <a:xfrm>
            <a:off x="6178630" y="1390430"/>
            <a:ext cx="5183188" cy="823912"/>
          </a:xfrm>
        </p:spPr>
        <p:txBody>
          <a:bodyPr anchor="b">
            <a:normAutofit/>
          </a:bodyPr>
          <a:lstStyle>
            <a:lvl1pPr marL="0" indent="0">
              <a:buNone/>
              <a:defRPr sz="32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KSO_BC2"/>
          <p:cNvSpPr>
            <a:spLocks noGrp="1"/>
          </p:cNvSpPr>
          <p:nvPr>
            <p:ph sz="quarter" idx="4"/>
          </p:nvPr>
        </p:nvSpPr>
        <p:spPr>
          <a:xfrm>
            <a:off x="6178630" y="2214342"/>
            <a:ext cx="5183188" cy="3834766"/>
          </a:xfrm>
        </p:spPr>
        <p:txBody>
          <a:bodyPr>
            <a:normAutofit/>
          </a:bodyPr>
          <a:lstStyle>
            <a:lvl1pPr>
              <a:defRPr sz="2400">
                <a:solidFill>
                  <a:schemeClr val="tx1"/>
                </a:solidFill>
              </a:defRPr>
            </a:lvl1pPr>
            <a:lvl2pPr>
              <a:defRPr sz="2000"/>
            </a:lvl2pPr>
            <a:lvl3pPr>
              <a:defRPr sz="2000"/>
            </a:lvl3pPr>
            <a:lvl4pPr>
              <a:defRPr sz="1800"/>
            </a:lvl4pPr>
            <a:lvl5pPr>
              <a:defRPr sz="1800"/>
            </a:lvl5pPr>
            <a:lvl6pPr>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ED7A6815-1E28-4D82-8BC5-7C1D7E15342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EDFD76B-BF89-479F-AC44-E0B11B12AE5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5" name="KSO_BT1"/>
          <p:cNvSpPr>
            <a:spLocks noGrp="1"/>
          </p:cNvSpPr>
          <p:nvPr>
            <p:ph type="title" hasCustomPrompt="1"/>
          </p:nvPr>
        </p:nvSpPr>
        <p:spPr>
          <a:xfrm>
            <a:off x="3239146" y="1487837"/>
            <a:ext cx="5703376" cy="1414236"/>
          </a:xfrm>
        </p:spPr>
        <p:txBody>
          <a:bodyPr>
            <a:normAutofit/>
          </a:bodyPr>
          <a:lstStyle>
            <a:lvl1pPr algn="ctr">
              <a:defRPr sz="7200"/>
            </a:lvl1pPr>
          </a:lstStyle>
          <a:p>
            <a:r>
              <a:rPr lang="zh-CN" altLang="en-US" dirty="0" smtClean="0"/>
              <a:t>编辑标题</a:t>
            </a:r>
            <a:endParaRPr lang="en-US" dirty="0"/>
          </a:p>
        </p:txBody>
      </p:sp>
      <p:cxnSp>
        <p:nvCxnSpPr>
          <p:cNvPr id="3" name="直接连接符 2"/>
          <p:cNvCxnSpPr/>
          <p:nvPr>
            <p:custDataLst>
              <p:tags r:id="rId2"/>
            </p:custDataLst>
          </p:nvPr>
        </p:nvCxnSpPr>
        <p:spPr>
          <a:xfrm>
            <a:off x="2558475" y="3067050"/>
            <a:ext cx="7056000" cy="0"/>
          </a:xfrm>
          <a:prstGeom prst="line">
            <a:avLst/>
          </a:prstGeom>
          <a:ln w="25400">
            <a:gradFill>
              <a:gsLst>
                <a:gs pos="0">
                  <a:schemeClr val="accent1">
                    <a:lumMod val="20000"/>
                    <a:lumOff val="80000"/>
                    <a:alpha val="0"/>
                  </a:schemeClr>
                </a:gs>
                <a:gs pos="49000">
                  <a:schemeClr val="accent1">
                    <a:lumMod val="45000"/>
                    <a:lumOff val="55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0" hasCustomPrompt="1"/>
          </p:nvPr>
        </p:nvSpPr>
        <p:spPr>
          <a:xfrm>
            <a:off x="4222800" y="3513600"/>
            <a:ext cx="3729600" cy="367200"/>
          </a:xfrm>
        </p:spPr>
        <p:txBody>
          <a:bodyPr>
            <a:normAutofit/>
          </a:bodyPr>
          <a:lstStyle>
            <a:lvl1pPr marL="0" indent="0" algn="ctr">
              <a:buNone/>
              <a:defRPr sz="2000"/>
            </a:lvl1pPr>
          </a:lstStyle>
          <a:p>
            <a:pPr lvl="0"/>
            <a:r>
              <a:rPr lang="zh-CN" altLang="en-US" dirty="0" smtClean="0"/>
              <a:t>编辑副标题</a:t>
            </a:r>
            <a:endParaRPr lang="zh-CN" altLang="en-US" dirty="0" smtClean="0"/>
          </a:p>
        </p:txBody>
      </p:sp>
      <p:sp>
        <p:nvSpPr>
          <p:cNvPr id="6" name="日期占位符 5"/>
          <p:cNvSpPr>
            <a:spLocks noGrp="1"/>
          </p:cNvSpPr>
          <p:nvPr>
            <p:ph type="dt" sz="half" idx="11"/>
          </p:nvPr>
        </p:nvSpPr>
        <p:spPr/>
        <p:txBody>
          <a:bodyPr/>
          <a:lstStyle/>
          <a:p>
            <a:fld id="{ED7A6815-1E28-4D82-8BC5-7C1D7E153426}" type="datetimeFigureOut">
              <a:rPr lang="zh-CN" altLang="en-US" smtClean="0"/>
            </a:fld>
            <a:endParaRPr lang="zh-CN" altLang="en-US"/>
          </a:p>
        </p:txBody>
      </p:sp>
      <p:sp>
        <p:nvSpPr>
          <p:cNvPr id="7" name="页脚占位符 6"/>
          <p:cNvSpPr>
            <a:spLocks noGrp="1"/>
          </p:cNvSpPr>
          <p:nvPr>
            <p:ph type="ftr" sz="quarter" idx="12"/>
          </p:nvPr>
        </p:nvSpPr>
        <p:spPr/>
        <p:txBody>
          <a:bodyPr/>
          <a:lstStyle/>
          <a:p>
            <a:endParaRPr lang="zh-CN" altLang="en-US"/>
          </a:p>
        </p:txBody>
      </p:sp>
      <p:sp>
        <p:nvSpPr>
          <p:cNvPr id="8" name="灯片编号占位符 7"/>
          <p:cNvSpPr>
            <a:spLocks noGrp="1"/>
          </p:cNvSpPr>
          <p:nvPr>
            <p:ph type="sldNum" sz="quarter" idx="13"/>
          </p:nvPr>
        </p:nvSpPr>
        <p:spPr/>
        <p:txBody>
          <a:bodyPr/>
          <a:lstStyle/>
          <a:p>
            <a:fld id="{4EDFD76B-BF89-479F-AC44-E0B11B12AE5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7A6815-1E28-4D82-8BC5-7C1D7E15342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DFD76B-BF89-479F-AC44-E0B11B12AE5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hasCustomPrompt="1"/>
          </p:nvPr>
        </p:nvSpPr>
        <p:spPr>
          <a:xfrm>
            <a:off x="1246192" y="987428"/>
            <a:ext cx="3932237" cy="1069971"/>
          </a:xfrm>
        </p:spPr>
        <p:txBody>
          <a:bodyPr anchor="b">
            <a:normAutofit/>
          </a:bodyPr>
          <a:lstStyle>
            <a:lvl1pPr>
              <a:defRPr sz="3600"/>
            </a:lvl1pPr>
          </a:lstStyle>
          <a:p>
            <a:r>
              <a:rPr lang="zh-CN" altLang="en-US" dirty="0" smtClean="0"/>
              <a:t>单击此处编辑标题</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normAutofit/>
          </a:bodyPr>
          <a:lstStyle>
            <a:lvl1pPr marL="0" indent="0">
              <a:buNone/>
              <a:defRPr sz="18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ED7A6815-1E28-4D82-8BC5-7C1D7E15342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FD76B-BF89-479F-AC44-E0B11B12AE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514191" y="428625"/>
            <a:ext cx="1182511" cy="5811838"/>
          </a:xfrm>
        </p:spPr>
        <p:txBody>
          <a:bodyPr vert="eaVert"/>
          <a:lstStyle/>
          <a:p>
            <a:r>
              <a:rPr lang="zh-CN" altLang="en-US" dirty="0" smtClean="0"/>
              <a:t>单击此处编辑母版标题样式</a:t>
            </a:r>
            <a:endParaRPr lang="en-US" dirty="0"/>
          </a:p>
        </p:txBody>
      </p:sp>
      <p:sp>
        <p:nvSpPr>
          <p:cNvPr id="3" name="KSO_BC1"/>
          <p:cNvSpPr>
            <a:spLocks noGrp="1"/>
          </p:cNvSpPr>
          <p:nvPr>
            <p:ph type="body" orient="vert" idx="1"/>
          </p:nvPr>
        </p:nvSpPr>
        <p:spPr>
          <a:xfrm>
            <a:off x="558801" y="428625"/>
            <a:ext cx="9831212" cy="5811838"/>
          </a:xfrm>
        </p:spPr>
        <p:txBody>
          <a:bodyPr vert="eaVert">
            <a:normAutofit/>
          </a:bodyPr>
          <a:lstStyle>
            <a:lvl1pPr>
              <a:defRPr sz="2400">
                <a:solidFill>
                  <a:schemeClr val="tx1"/>
                </a:solidFill>
              </a:defRPr>
            </a:lvl1pPr>
            <a:lvl3pPr>
              <a:defRPr sz="2000"/>
            </a:lvl3pPr>
            <a:lvl4pPr>
              <a:defRPr sz="1800"/>
            </a:lvl4pPr>
            <a:lvl5pPr>
              <a:defRPr sz="1800"/>
            </a:lvl5pPr>
            <a:lvl6pPr>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ED7A6815-1E28-4D82-8BC5-7C1D7E15342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FD76B-BF89-479F-AC44-E0B11B12AE5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5" name="组合 24"/>
          <p:cNvGrpSpPr/>
          <p:nvPr/>
        </p:nvGrpSpPr>
        <p:grpSpPr>
          <a:xfrm>
            <a:off x="0" y="-364728"/>
            <a:ext cx="12589868" cy="7222728"/>
            <a:chOff x="-2989942" y="-361224"/>
            <a:chExt cx="12589868" cy="7222728"/>
          </a:xfrm>
        </p:grpSpPr>
        <p:sp>
          <p:nvSpPr>
            <p:cNvPr id="26" name="矩形 25"/>
            <p:cNvSpPr/>
            <p:nvPr/>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w="25400">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D7A6815-1E28-4D82-8BC5-7C1D7E153426}" type="datetimeFigureOut">
              <a:rPr lang="zh-CN" altLang="en-US" smtClean="0"/>
            </a:fld>
            <a:endParaRPr lang="zh-CN" altLang="en-US"/>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DFD76B-BF89-479F-AC44-E0B11B12AE5F}" type="slidenum">
              <a:rPr lang="zh-CN" altLang="en-US" smtClean="0"/>
            </a:fld>
            <a:endParaRPr lang="zh-CN" altLang="en-US"/>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mj-lt"/>
          <a:ea typeface="+mj-ea"/>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400" kern="1200" baseline="0" dirty="0" smtClean="0">
          <a:solidFill>
            <a:schemeClr val="tx1"/>
          </a:solidFill>
          <a:latin typeface="+mn-lt"/>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200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xml"/><Relationship Id="rId2" Type="http://schemas.openxmlformats.org/officeDocument/2006/relationships/image" Target="../media/image10.jpe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20.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3.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5.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1.xml"/><Relationship Id="rId3" Type="http://schemas.openxmlformats.org/officeDocument/2006/relationships/image" Target="../media/image18.png"/><Relationship Id="rId2" Type="http://schemas.openxmlformats.org/officeDocument/2006/relationships/tags" Target="../tags/tag30.xml"/><Relationship Id="rId1" Type="http://schemas.openxmlformats.org/officeDocument/2006/relationships/tags" Target="../tags/tag2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7.xml"/><Relationship Id="rId3" Type="http://schemas.openxmlformats.org/officeDocument/2006/relationships/image" Target="../media/image20.png"/><Relationship Id="rId2" Type="http://schemas.openxmlformats.org/officeDocument/2006/relationships/tags" Target="../tags/tag36.xml"/><Relationship Id="rId1" Type="http://schemas.openxmlformats.org/officeDocument/2006/relationships/tags" Target="../tags/tag3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5.xml"/><Relationship Id="rId3" Type="http://schemas.openxmlformats.org/officeDocument/2006/relationships/image" Target="../media/image4.png"/><Relationship Id="rId2" Type="http://schemas.openxmlformats.org/officeDocument/2006/relationships/tags" Target="../tags/tag14.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8.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1"/>
          <p:cNvSpPr>
            <a:spLocks noGrp="1"/>
          </p:cNvSpPr>
          <p:nvPr>
            <p:custDataLst>
              <p:tags r:id="rId1"/>
            </p:custDataLst>
          </p:nvPr>
        </p:nvSpPr>
        <p:spPr>
          <a:xfrm>
            <a:off x="704850" y="2357075"/>
            <a:ext cx="5873503" cy="1159472"/>
          </a:xfrm>
          <a:prstGeom prst="rect">
            <a:avLst/>
          </a:prstGeom>
        </p:spPr>
        <p:txBody>
          <a:bodyPr vert="horz" lIns="91440" tIns="45720" rIns="91440" bIns="45720" rtlCol="0" anchor="b">
            <a:normAutofit/>
          </a:bodyPr>
          <a:lstStyle>
            <a:lvl1pPr algn="r" defTabSz="685800" rtl="0" eaLnBrk="1" latinLnBrk="0" hangingPunct="1">
              <a:lnSpc>
                <a:spcPct val="90000"/>
              </a:lnSpc>
              <a:spcBef>
                <a:spcPct val="0"/>
              </a:spcBef>
              <a:buNone/>
              <a:defRPr sz="3600" b="1" i="0" kern="1000" baseline="0">
                <a:solidFill>
                  <a:srgbClr val="DC5C31"/>
                </a:solidFill>
                <a:effectLst/>
                <a:latin typeface="Arial" panose="020B0604020202020204" pitchFamily="34" charset="0"/>
                <a:ea typeface="黑体" panose="02010609060101010101" pitchFamily="49" charset="-122"/>
                <a:cs typeface="+mn-ea"/>
              </a:defRPr>
            </a:lvl1pPr>
          </a:lstStyle>
          <a:p>
            <a:pPr>
              <a:spcAft>
                <a:spcPts val="0"/>
              </a:spcAft>
              <a:defRPr/>
            </a:pPr>
            <a:r>
              <a:rPr lang="en-US" altLang="zh-CN" smtClean="0"/>
              <a:t>第 1 讲 计算机、计算            与计算思维 </a:t>
            </a:r>
            <a:endParaRPr lang="en-US" altLang="zh-CN" smtClean="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Grp="1" noChangeAspect="1"/>
          </p:cNvPicPr>
          <p:nvPr/>
        </p:nvPicPr>
        <p:blipFill rotWithShape="1">
          <a:blip r:embed="rId1">
            <a:duotone>
              <a:prstClr val="black"/>
              <a:schemeClr val="accent5">
                <a:tint val="45000"/>
                <a:satMod val="400000"/>
              </a:schemeClr>
            </a:duotone>
          </a:blip>
          <a:stretch>
            <a:fillRect/>
          </a:stretch>
        </p:blipFill>
        <p:spPr>
          <a:xfrm>
            <a:off x="7248525" y="-13970"/>
            <a:ext cx="4944745" cy="3709670"/>
          </a:xfrm>
          <a:prstGeom prst="rect">
            <a:avLst/>
          </a:prstGeom>
        </p:spPr>
      </p:pic>
      <p:sp>
        <p:nvSpPr>
          <p:cNvPr id="2" name="标题 1"/>
          <p:cNvSpPr>
            <a:spLocks noGrp="1"/>
          </p:cNvSpPr>
          <p:nvPr>
            <p:ph type="title"/>
          </p:nvPr>
        </p:nvSpPr>
        <p:spPr>
          <a:xfrm>
            <a:off x="992505" y="1460500"/>
            <a:ext cx="10206990" cy="269240"/>
          </a:xfrm>
        </p:spPr>
        <p:txBody>
          <a:bodyPr>
            <a:normAutofit fontScale="90000"/>
          </a:bodyPr>
          <a:p>
            <a:r>
              <a:rPr lang="zh-CN" altLang="en-US">
                <a:sym typeface="+mn-ea"/>
              </a:rPr>
              <a:t> </a:t>
            </a:r>
            <a:endParaRPr lang="zh-CN" altLang="en-US"/>
          </a:p>
        </p:txBody>
      </p:sp>
      <p:sp>
        <p:nvSpPr>
          <p:cNvPr id="3" name="内容占位符 2"/>
          <p:cNvSpPr>
            <a:spLocks noGrp="1"/>
          </p:cNvSpPr>
          <p:nvPr>
            <p:ph idx="1"/>
          </p:nvPr>
        </p:nvSpPr>
        <p:spPr>
          <a:xfrm>
            <a:off x="902335" y="2139315"/>
            <a:ext cx="10515600" cy="5350510"/>
          </a:xfrm>
        </p:spPr>
        <p:txBody>
          <a:bodyPr/>
          <a:p>
            <a:r>
              <a:rPr lang="zh-CN" altLang="en-US" b="1"/>
              <a:t>个人小结</a:t>
            </a:r>
            <a:endParaRPr lang="zh-CN" altLang="en-US" b="1"/>
          </a:p>
          <a:p>
            <a:r>
              <a:rPr lang="en-US" altLang="zh-CN" b="1"/>
              <a:t>WHY</a:t>
            </a:r>
            <a:endParaRPr lang="en-US" altLang="zh-CN" b="1"/>
          </a:p>
          <a:p>
            <a:r>
              <a:rPr lang="en-US" altLang="zh-CN" b="1"/>
              <a:t> </a:t>
            </a:r>
            <a:r>
              <a:rPr lang="zh-CN" altLang="en-US" b="1"/>
              <a:t>因为有社会需求：对计算机人才的需求连量</a:t>
            </a:r>
            <a:r>
              <a:rPr lang="en-US" altLang="zh-CN" b="1"/>
              <a:t>										</a:t>
            </a:r>
            <a:r>
              <a:rPr lang="zh-CN" altLang="en-US" b="1"/>
              <a:t>远远高于计算机人才供给量</a:t>
            </a:r>
            <a:endParaRPr lang="zh-CN" altLang="en-US" b="1"/>
          </a:p>
          <a:p>
            <a:r>
              <a:rPr lang="zh-CN" altLang="en-US" b="1"/>
              <a:t>因为有个人需求：仅有知识远不能解决实际问题，只有用思维讲</a:t>
            </a:r>
            <a:r>
              <a:rPr lang="en-US" altLang="zh-CN" b="1"/>
              <a:t>			</a:t>
            </a:r>
            <a:r>
              <a:rPr lang="zh-CN" altLang="en-US" b="1"/>
              <a:t>独立的知识变得网络化、系统化，才可以看清问题本质，找到解决方法</a:t>
            </a:r>
            <a:endParaRPr lang="zh-CN" altLang="en-US" b="1"/>
          </a:p>
          <a:p>
            <a:r>
              <a:rPr lang="en-US" altLang="zh-CN" b="1"/>
              <a:t>HOW</a:t>
            </a:r>
            <a:endParaRPr lang="en-US" altLang="zh-CN" b="1"/>
          </a:p>
          <a:p>
            <a:r>
              <a:rPr lang="zh-CN" altLang="en-US" b="1"/>
              <a:t>细心，兴趣，坚持，主动思考</a:t>
            </a:r>
            <a:endParaRPr lang="zh-CN" altLang="en-US" b="1"/>
          </a:p>
          <a:p>
            <a:pPr marL="0" indent="0">
              <a:buNone/>
            </a:pPr>
            <a:endParaRPr lang="zh-CN" altLang="en-US" b="1"/>
          </a:p>
        </p:txBody>
      </p:sp>
      <p:sp>
        <p:nvSpPr>
          <p:cNvPr id="6" name="文本框 5"/>
          <p:cNvSpPr txBox="1"/>
          <p:nvPr/>
        </p:nvSpPr>
        <p:spPr>
          <a:xfrm>
            <a:off x="992505" y="1092200"/>
            <a:ext cx="10456545" cy="460375"/>
          </a:xfrm>
          <a:prstGeom prst="rect">
            <a:avLst/>
          </a:prstGeom>
          <a:noFill/>
        </p:spPr>
        <p:txBody>
          <a:bodyPr wrap="square" rtlCol="0">
            <a:spAutoFit/>
          </a:bodyPr>
          <a:p>
            <a:r>
              <a:rPr lang="zh-CN" altLang="en-US" sz="2400">
                <a:sym typeface="+mn-ea"/>
              </a:rPr>
              <a:t>1.2 为什么要学习和怎样学习大学计算机课程</a:t>
            </a:r>
            <a:endParaRPr lang="zh-CN" altLang="en-US" sz="2400"/>
          </a:p>
        </p:txBody>
      </p:sp>
      <p:pic>
        <p:nvPicPr>
          <p:cNvPr id="5" name="图片 4" descr="8S)V%HD1SV)KQ_G)UQ(50FH"/>
          <p:cNvPicPr>
            <a:picLocks noChangeAspect="1"/>
          </p:cNvPicPr>
          <p:nvPr/>
        </p:nvPicPr>
        <p:blipFill>
          <a:blip r:embed="rId2"/>
          <a:stretch>
            <a:fillRect/>
          </a:stretch>
        </p:blipFill>
        <p:spPr>
          <a:xfrm>
            <a:off x="6360160" y="4966335"/>
            <a:ext cx="2753360" cy="172085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2300" y="1971040"/>
            <a:ext cx="10954385" cy="1555115"/>
          </a:xfrm>
        </p:spPr>
        <p:txBody>
          <a:bodyPr/>
          <a:p>
            <a:r>
              <a:rPr lang="en-US" altLang="zh-CN" smtClean="0">
                <a:sym typeface="+mn-ea"/>
              </a:rPr>
              <a:t> 1.3 计算与自动计算</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1"/>
          <p:cNvSpPr>
            <a:spLocks noGrp="1"/>
          </p:cNvSpPr>
          <p:nvPr>
            <p:custDataLst>
              <p:tags r:id="rId1"/>
            </p:custDataLst>
          </p:nvPr>
        </p:nvSpPr>
        <p:spPr>
          <a:xfrm>
            <a:off x="622301" y="134544"/>
            <a:ext cx="10954459" cy="796011"/>
          </a:xfrm>
          <a:prstGeom prst="rect">
            <a:avLst/>
          </a:prstGeom>
        </p:spPr>
        <p:txBody>
          <a:bodyPr vert="horz" lIns="91440" tIns="45720" rIns="91440" bIns="45720" rtlCol="0" anchor="ctr">
            <a:normAutofit fontScale="70000"/>
          </a:bodyPr>
          <a:lstStyle>
            <a:lvl1pPr algn="l" defTabSz="685800" rtl="0" eaLnBrk="1" latinLnBrk="0" hangingPunct="1">
              <a:lnSpc>
                <a:spcPct val="90000"/>
              </a:lnSpc>
              <a:spcBef>
                <a:spcPct val="0"/>
              </a:spcBef>
              <a:buNone/>
              <a:defRPr sz="3200" b="1" i="0" kern="1200" baseline="0">
                <a:solidFill>
                  <a:srgbClr val="DC5C31"/>
                </a:solidFill>
                <a:effectLst/>
                <a:latin typeface="Arial" panose="020B0604020202020204" pitchFamily="34" charset="0"/>
                <a:ea typeface="黑体" panose="02010609060101010101" pitchFamily="49" charset="-122"/>
                <a:cs typeface="+mn-ea"/>
              </a:defRPr>
            </a:lvl1pPr>
          </a:lstStyle>
          <a:p>
            <a:pPr>
              <a:spcAft>
                <a:spcPts val="0"/>
              </a:spcAft>
              <a:defRPr/>
            </a:pPr>
            <a:r>
              <a:rPr lang="en-US" altLang="zh-CN" smtClean="0"/>
              <a:t> 1.3 计算与自动计算</a:t>
            </a:r>
            <a:br>
              <a:rPr lang="en-US" altLang="zh-CN" smtClean="0"/>
            </a:br>
            <a:endParaRPr lang="en-US" altLang="zh-CN" smtClean="0"/>
          </a:p>
        </p:txBody>
      </p:sp>
      <p:pic>
        <p:nvPicPr>
          <p:cNvPr id="7" name="图片 6"/>
          <p:cNvPicPr>
            <a:picLocks noChangeAspect="1"/>
          </p:cNvPicPr>
          <p:nvPr/>
        </p:nvPicPr>
        <p:blipFill>
          <a:blip r:embed="rId2">
            <a:duotone>
              <a:schemeClr val="accent5">
                <a:shade val="45000"/>
                <a:satMod val="135000"/>
              </a:schemeClr>
              <a:prstClr val="white"/>
            </a:duotone>
            <a:grayscl/>
          </a:blip>
          <a:stretch>
            <a:fillRect/>
          </a:stretch>
        </p:blipFill>
        <p:spPr>
          <a:xfrm>
            <a:off x="622300" y="534035"/>
            <a:ext cx="4472305" cy="2837815"/>
          </a:xfrm>
          <a:prstGeom prst="rect">
            <a:avLst/>
          </a:prstGeom>
        </p:spPr>
      </p:pic>
      <p:pic>
        <p:nvPicPr>
          <p:cNvPr id="8" name="图片 7"/>
          <p:cNvPicPr>
            <a:picLocks noChangeAspect="1"/>
          </p:cNvPicPr>
          <p:nvPr/>
        </p:nvPicPr>
        <p:blipFill>
          <a:blip r:embed="rId3">
            <a:duotone>
              <a:schemeClr val="accent6">
                <a:shade val="45000"/>
                <a:satMod val="135000"/>
              </a:schemeClr>
              <a:prstClr val="white"/>
            </a:duotone>
            <a:grayscl/>
          </a:blip>
          <a:stretch>
            <a:fillRect/>
          </a:stretch>
        </p:blipFill>
        <p:spPr>
          <a:xfrm>
            <a:off x="6217920" y="588010"/>
            <a:ext cx="4282440" cy="2792730"/>
          </a:xfrm>
          <a:prstGeom prst="rect">
            <a:avLst/>
          </a:prstGeom>
        </p:spPr>
      </p:pic>
      <p:pic>
        <p:nvPicPr>
          <p:cNvPr id="9" name="图片 8"/>
          <p:cNvPicPr>
            <a:picLocks noChangeAspect="1"/>
          </p:cNvPicPr>
          <p:nvPr/>
        </p:nvPicPr>
        <p:blipFill>
          <a:blip r:embed="rId4">
            <a:duotone>
              <a:prstClr val="black"/>
              <a:schemeClr val="accent6">
                <a:tint val="45000"/>
                <a:satMod val="400000"/>
              </a:schemeClr>
            </a:duotone>
            <a:grayscl/>
          </a:blip>
          <a:stretch>
            <a:fillRect/>
          </a:stretch>
        </p:blipFill>
        <p:spPr>
          <a:xfrm>
            <a:off x="622300" y="3521710"/>
            <a:ext cx="4472940" cy="2964815"/>
          </a:xfrm>
          <a:prstGeom prst="rect">
            <a:avLst/>
          </a:prstGeom>
        </p:spPr>
      </p:pic>
      <p:pic>
        <p:nvPicPr>
          <p:cNvPr id="10" name="图片 9"/>
          <p:cNvPicPr>
            <a:picLocks noChangeAspect="1"/>
          </p:cNvPicPr>
          <p:nvPr/>
        </p:nvPicPr>
        <p:blipFill>
          <a:blip r:embed="rId5">
            <a:duotone>
              <a:schemeClr val="accent5">
                <a:shade val="45000"/>
                <a:satMod val="135000"/>
              </a:schemeClr>
              <a:prstClr val="white"/>
            </a:duotone>
            <a:grayscl/>
          </a:blip>
          <a:stretch>
            <a:fillRect/>
          </a:stretch>
        </p:blipFill>
        <p:spPr>
          <a:xfrm>
            <a:off x="6217920" y="3521710"/>
            <a:ext cx="4323080" cy="2710180"/>
          </a:xfrm>
          <a:prstGeom prst="rect">
            <a:avLst/>
          </a:prstGeom>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622301" y="134544"/>
            <a:ext cx="10954459" cy="7960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i="0" kern="1200" baseline="0">
                <a:solidFill>
                  <a:srgbClr val="DC5C31"/>
                </a:solidFill>
                <a:effectLst/>
                <a:latin typeface="Arial" panose="020B0604020202020204" pitchFamily="34" charset="0"/>
                <a:ea typeface="黑体" panose="02010609060101010101" pitchFamily="49" charset="-122"/>
                <a:cs typeface="+mn-ea"/>
              </a:defRPr>
            </a:lvl1pPr>
          </a:lstStyle>
          <a:p>
            <a:pPr>
              <a:spcAft>
                <a:spcPts val="0"/>
              </a:spcAft>
              <a:defRPr/>
            </a:pPr>
            <a:r>
              <a:rPr lang="en-US" altLang="zh-CN" smtClean="0"/>
              <a:t> 1.3 计算与自动计算</a:t>
            </a:r>
            <a:endParaRPr lang="en-US" altLang="zh-CN" smtClean="0"/>
          </a:p>
        </p:txBody>
      </p:sp>
      <p:graphicFrame>
        <p:nvGraphicFramePr>
          <p:cNvPr id="2" name="图示 1"/>
          <p:cNvGraphicFramePr/>
          <p:nvPr/>
        </p:nvGraphicFramePr>
        <p:xfrm>
          <a:off x="1960880" y="675005"/>
          <a:ext cx="8128000"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48971" y="2833294"/>
            <a:ext cx="10954459" cy="796011"/>
          </a:xfrm>
        </p:spPr>
        <p:txBody>
          <a:bodyPr>
            <a:normAutofit fontScale="90000"/>
          </a:bodyPr>
          <a:p>
            <a:r>
              <a:rPr lang="en-US" altLang="zh-CN" smtClean="0">
                <a:sym typeface="+mn-ea"/>
              </a:rPr>
              <a:t>1.4 电子自动计算-元器件</a:t>
            </a:r>
            <a:br>
              <a:rPr lang="en-US" altLang="zh-CN" smtClean="0"/>
            </a:b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622301" y="134544"/>
            <a:ext cx="10954459" cy="7960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i="0" kern="1200" baseline="0">
                <a:solidFill>
                  <a:srgbClr val="DC5C31"/>
                </a:solidFill>
                <a:effectLst/>
                <a:latin typeface="Arial" panose="020B0604020202020204" pitchFamily="34" charset="0"/>
                <a:ea typeface="黑体" panose="02010609060101010101" pitchFamily="49" charset="-122"/>
                <a:cs typeface="+mn-ea"/>
              </a:defRPr>
            </a:lvl1pPr>
          </a:lstStyle>
          <a:p>
            <a:pPr>
              <a:spcAft>
                <a:spcPts val="0"/>
              </a:spcAft>
              <a:defRPr/>
            </a:pPr>
            <a:r>
              <a:rPr lang="en-US" altLang="zh-CN" smtClean="0"/>
              <a:t>1.4 电子自动计算-元器件</a:t>
            </a:r>
            <a:endParaRPr lang="en-US" altLang="zh-CN" smtClean="0"/>
          </a:p>
        </p:txBody>
      </p:sp>
      <p:pic>
        <p:nvPicPr>
          <p:cNvPr id="6" name="图片 5"/>
          <p:cNvPicPr>
            <a:picLocks noChangeAspect="1"/>
          </p:cNvPicPr>
          <p:nvPr/>
        </p:nvPicPr>
        <p:blipFill>
          <a:blip r:embed="rId2">
            <a:duotone>
              <a:prstClr val="black"/>
              <a:schemeClr val="accent5">
                <a:tint val="45000"/>
                <a:satMod val="400000"/>
              </a:schemeClr>
            </a:duotone>
            <a:grayscl/>
          </a:blip>
          <a:stretch>
            <a:fillRect/>
          </a:stretch>
        </p:blipFill>
        <p:spPr>
          <a:xfrm>
            <a:off x="401679" y="2141017"/>
            <a:ext cx="5699401" cy="3862274"/>
          </a:xfrm>
          <a:prstGeom prst="rect">
            <a:avLst/>
          </a:prstGeom>
        </p:spPr>
      </p:pic>
      <p:pic>
        <p:nvPicPr>
          <p:cNvPr id="7" name="图片 6"/>
          <p:cNvPicPr>
            <a:picLocks noChangeAspect="1"/>
          </p:cNvPicPr>
          <p:nvPr/>
        </p:nvPicPr>
        <p:blipFill>
          <a:blip r:embed="rId3">
            <a:duotone>
              <a:prstClr val="black"/>
              <a:schemeClr val="accent5">
                <a:tint val="45000"/>
                <a:satMod val="400000"/>
              </a:schemeClr>
            </a:duotone>
            <a:grayscl/>
          </a:blip>
          <a:stretch>
            <a:fillRect/>
          </a:stretch>
        </p:blipFill>
        <p:spPr>
          <a:xfrm>
            <a:off x="6204584" y="2141017"/>
            <a:ext cx="5871249" cy="3862274"/>
          </a:xfrm>
          <a:prstGeom prst="rect">
            <a:avLst/>
          </a:prstGeom>
        </p:spPr>
      </p:pic>
      <p:sp>
        <p:nvSpPr>
          <p:cNvPr id="8" name="文本框 7"/>
          <p:cNvSpPr txBox="1"/>
          <p:nvPr/>
        </p:nvSpPr>
        <p:spPr>
          <a:xfrm>
            <a:off x="2352675" y="1101090"/>
            <a:ext cx="6101715" cy="566420"/>
          </a:xfrm>
          <a:prstGeom prst="rect">
            <a:avLst/>
          </a:prstGeom>
          <a:noFill/>
        </p:spPr>
        <p:txBody>
          <a:bodyPr wrap="none" rtlCol="0">
            <a:spAutoFit/>
          </a:bodyPr>
          <a:p>
            <a:pPr algn="l">
              <a:lnSpc>
                <a:spcPct val="130000"/>
              </a:lnSpc>
            </a:pPr>
            <a:r>
              <a:rPr lang="zh-CN" altLang="en-US" sz="2400"/>
              <a:t>电子管</a:t>
            </a:r>
            <a:r>
              <a:rPr lang="en-US" altLang="zh-CN" sz="2400"/>
              <a:t>-</a:t>
            </a:r>
            <a:r>
              <a:rPr lang="zh-CN" altLang="en-US" sz="2400"/>
              <a:t>晶体管</a:t>
            </a:r>
            <a:r>
              <a:rPr lang="en-US" altLang="zh-CN" sz="2400"/>
              <a:t>-</a:t>
            </a:r>
            <a:r>
              <a:rPr lang="zh-CN" altLang="en-US" sz="2400"/>
              <a:t>集成电路</a:t>
            </a:r>
            <a:r>
              <a:rPr lang="en-US" altLang="zh-CN" sz="2400"/>
              <a:t>-</a:t>
            </a:r>
            <a:r>
              <a:rPr lang="zh-CN" altLang="en-US" sz="2400"/>
              <a:t>超大规模集成电路 </a:t>
            </a:r>
            <a:r>
              <a:rPr lang="zh-CN" altLang="en-US" sz="1400" dirty="0" smtClean="0">
                <a:solidFill>
                  <a:schemeClr val="accent2">
                    <a:lumMod val="75000"/>
                  </a:schemeClr>
                </a:solidFill>
                <a:latin typeface="华文行楷" panose="02010800040101010101" pitchFamily="2" charset="-122"/>
                <a:ea typeface="华文行楷" panose="02010800040101010101" pitchFamily="2" charset="-122"/>
                <a:sym typeface="+mn-ea"/>
              </a:rPr>
              <a:t> </a:t>
            </a:r>
            <a:endParaRPr lang="zh-CN" altLang="en-US" sz="1400" dirty="0" smtClean="0">
              <a:latin typeface="Arial" panose="020B0604020202020204" pitchFamily="34" charset="0"/>
              <a:ea typeface="微软雅黑" panose="020B0503020204020204" charset="-122"/>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7691" y="2355774"/>
            <a:ext cx="10954459" cy="796011"/>
          </a:xfrm>
        </p:spPr>
        <p:txBody>
          <a:bodyPr/>
          <a:p>
            <a:r>
              <a:rPr lang="en-US" altLang="zh-CN" smtClean="0">
                <a:sym typeface="+mn-ea"/>
              </a:rPr>
              <a:t> 1.5 电子自动计算-计算机系统</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622301" y="134544"/>
            <a:ext cx="10954459" cy="7960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i="0" kern="1200" baseline="0">
                <a:solidFill>
                  <a:srgbClr val="DC5C31"/>
                </a:solidFill>
                <a:effectLst/>
                <a:latin typeface="Arial" panose="020B0604020202020204" pitchFamily="34" charset="0"/>
                <a:ea typeface="黑体" panose="02010609060101010101" pitchFamily="49" charset="-122"/>
                <a:cs typeface="+mn-ea"/>
              </a:defRPr>
            </a:lvl1pPr>
          </a:lstStyle>
          <a:p>
            <a:pPr>
              <a:spcAft>
                <a:spcPts val="0"/>
              </a:spcAft>
              <a:defRPr/>
            </a:pPr>
            <a:r>
              <a:rPr lang="en-US" altLang="zh-CN" smtClean="0"/>
              <a:t> 1.5 电子自动计算-计算机系统</a:t>
            </a:r>
            <a:endParaRPr lang="en-US" altLang="zh-CN" smtClean="0"/>
          </a:p>
        </p:txBody>
      </p:sp>
      <p:sp>
        <p:nvSpPr>
          <p:cNvPr id="5" name="内容占位符 2"/>
          <p:cNvSpPr>
            <a:spLocks noGrp="1"/>
          </p:cNvSpPr>
          <p:nvPr>
            <p:custDataLst>
              <p:tags r:id="rId2"/>
            </p:custDataLst>
          </p:nvPr>
        </p:nvSpPr>
        <p:spPr>
          <a:xfrm>
            <a:off x="535305" y="1691005"/>
            <a:ext cx="10954385" cy="3265170"/>
          </a:xfrm>
          <a:prstGeom prst="rect">
            <a:avLst/>
          </a:prstGeom>
        </p:spPr>
        <p:txBody>
          <a:bodyPr vert="horz" lIns="91440" tIns="45720" rIns="91440" bIns="45720" rtlCol="0">
            <a:normAutofit/>
          </a:bodyPr>
          <a:lstStyle>
            <a:lvl1pPr marL="361950" indent="-361950" algn="just" defTabSz="685800" rtl="0" eaLnBrk="1" latinLnBrk="0" hangingPunct="1">
              <a:lnSpc>
                <a:spcPct val="120000"/>
              </a:lnSpc>
              <a:spcBef>
                <a:spcPts val="0"/>
              </a:spcBef>
              <a:spcAft>
                <a:spcPts val="0"/>
              </a:spcAft>
              <a:buClr>
                <a:srgbClr val="DC5C31"/>
              </a:buClr>
              <a:buSzPct val="60000"/>
              <a:buFont typeface="Wingdings 2" panose="05020102010507070707" pitchFamily="18" charset="2"/>
              <a:buChar char=""/>
              <a:defRPr lang="zh-CN" altLang="en-US" sz="2400" kern="1200" baseline="0" dirty="0" smtClean="0">
                <a:solidFill>
                  <a:srgbClr val="4B4D4F"/>
                </a:solidFill>
                <a:latin typeface="Arial" panose="020B0604020202020204" pitchFamily="34" charset="0"/>
                <a:ea typeface="黑体" panose="02010609060101010101" pitchFamily="49" charset="-122"/>
                <a:cs typeface="+mn-ea"/>
              </a:defRPr>
            </a:lvl1pPr>
            <a:lvl2pPr marL="361950" indent="-361950" algn="just" defTabSz="685800" rtl="0" eaLnBrk="1" latinLnBrk="0" hangingPunct="1">
              <a:lnSpc>
                <a:spcPct val="120000"/>
              </a:lnSpc>
              <a:spcBef>
                <a:spcPts val="0"/>
              </a:spcBef>
              <a:spcAft>
                <a:spcPts val="1200"/>
              </a:spcAft>
              <a:buClr>
                <a:srgbClr val="EA9B26">
                  <a:lumMod val="60000"/>
                  <a:lumOff val="40000"/>
                </a:srgbClr>
              </a:buClr>
              <a:buFont typeface="幼圆" panose="02010509060101010101" pitchFamily="49" charset="-122"/>
              <a:buChar char=" "/>
              <a:defRPr sz="2000" kern="1200" baseline="0">
                <a:solidFill>
                  <a:srgbClr val="4B4D4F"/>
                </a:solidFill>
                <a:latin typeface="Arial" panose="020B0604020202020204" pitchFamily="34" charset="0"/>
                <a:ea typeface="黑体" panose="02010609060101010101" pitchFamily="49" charset="-122"/>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rgbClr val="4B4D4F"/>
                </a:solidFill>
                <a:latin typeface="Arial" panose="020B0604020202020204" pitchFamily="34" charset="0"/>
                <a:ea typeface="黑体" panose="02010609060101010101" pitchFamily="49" charset="-122"/>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9pPr>
          </a:lstStyle>
          <a:p>
            <a:r>
              <a:rPr lang="zh-CN" altLang="en-US" dirty="0"/>
              <a:t>控制与计算</a:t>
            </a:r>
            <a:r>
              <a:rPr lang="en-US" altLang="zh-CN" dirty="0"/>
              <a:t>——</a:t>
            </a:r>
            <a:r>
              <a:rPr dirty="0"/>
              <a:t>微处理器</a:t>
            </a:r>
            <a:endParaRPr dirty="0"/>
          </a:p>
          <a:p>
            <a:endParaRPr dirty="0"/>
          </a:p>
          <a:p>
            <a:r>
              <a:rPr dirty="0"/>
              <a:t>输入</a:t>
            </a:r>
            <a:r>
              <a:rPr lang="en-US" altLang="zh-CN" dirty="0"/>
              <a:t>——0,1</a:t>
            </a:r>
            <a:r>
              <a:rPr dirty="0"/>
              <a:t>输入；符号输入；点输入；感知输入（接触式</a:t>
            </a:r>
            <a:r>
              <a:rPr lang="en-US" altLang="zh-CN" dirty="0"/>
              <a:t>or</a:t>
            </a:r>
            <a:r>
              <a:rPr dirty="0"/>
              <a:t>非接触式）</a:t>
            </a:r>
            <a:endParaRPr dirty="0"/>
          </a:p>
          <a:p>
            <a:endParaRPr dirty="0"/>
          </a:p>
          <a:p>
            <a:r>
              <a:rPr dirty="0"/>
              <a:t>输出（显示</a:t>
            </a:r>
            <a:r>
              <a:rPr lang="en-US" altLang="zh-CN" dirty="0"/>
              <a:t>or</a:t>
            </a:r>
            <a:r>
              <a:rPr dirty="0"/>
              <a:t>打印）</a:t>
            </a:r>
            <a:r>
              <a:rPr lang="en-US" altLang="zh-CN" dirty="0"/>
              <a:t>——</a:t>
            </a:r>
            <a:r>
              <a:rPr dirty="0"/>
              <a:t>阴极摄像管；高清图像；三维图形</a:t>
            </a:r>
            <a:endParaRPr dirty="0"/>
          </a:p>
          <a:p>
            <a:endParaRPr dirty="0"/>
          </a:p>
          <a:p>
            <a:r>
              <a:rPr dirty="0"/>
              <a:t>储存（永久储存</a:t>
            </a:r>
            <a:r>
              <a:rPr lang="en-US" altLang="zh-CN" dirty="0"/>
              <a:t>or</a:t>
            </a:r>
            <a:r>
              <a:rPr dirty="0"/>
              <a:t>临时储存）</a:t>
            </a:r>
            <a:r>
              <a:rPr lang="en-US" altLang="zh-CN" dirty="0"/>
              <a:t>——</a:t>
            </a:r>
            <a:r>
              <a:rPr dirty="0"/>
              <a:t>磁带；磁盘；光盘；固态硬盘；纳米储存</a:t>
            </a:r>
            <a:endParaRPr dirty="0"/>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22300" y="298450"/>
            <a:ext cx="11409045" cy="64173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016" y="2740584"/>
            <a:ext cx="10954459" cy="796011"/>
          </a:xfrm>
        </p:spPr>
        <p:txBody>
          <a:bodyPr>
            <a:normAutofit fontScale="90000"/>
          </a:bodyPr>
          <a:p>
            <a:r>
              <a:rPr lang="en-US" altLang="zh-CN" smtClean="0">
                <a:sym typeface="+mn-ea"/>
              </a:rPr>
              <a:t>1.6 计算系统之发展趋势</a:t>
            </a:r>
            <a:br>
              <a:rPr lang="en-US" altLang="zh-CN" smtClean="0"/>
            </a:b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内容占位符 2"/>
          <p:cNvSpPr>
            <a:spLocks noGrp="1"/>
          </p:cNvSpPr>
          <p:nvPr>
            <p:custDataLst>
              <p:tags r:id="rId1"/>
            </p:custDataLst>
          </p:nvPr>
        </p:nvSpPr>
        <p:spPr>
          <a:xfrm>
            <a:off x="622300" y="1082676"/>
            <a:ext cx="10954459" cy="5214442"/>
          </a:xfrm>
          <a:prstGeom prst="rect">
            <a:avLst/>
          </a:prstGeom>
        </p:spPr>
        <p:txBody>
          <a:bodyPr vert="horz" lIns="91440" tIns="45720" rIns="91440" bIns="45720" rtlCol="0">
            <a:normAutofit/>
          </a:bodyPr>
          <a:lstStyle>
            <a:lvl1pPr marL="361950" indent="-361950" algn="just" defTabSz="685800" rtl="0" eaLnBrk="1" latinLnBrk="0" hangingPunct="1">
              <a:lnSpc>
                <a:spcPct val="120000"/>
              </a:lnSpc>
              <a:spcBef>
                <a:spcPts val="0"/>
              </a:spcBef>
              <a:spcAft>
                <a:spcPts val="0"/>
              </a:spcAft>
              <a:buClr>
                <a:srgbClr val="DC5C31"/>
              </a:buClr>
              <a:buSzPct val="60000"/>
              <a:buFont typeface="Wingdings 2" panose="05020102010507070707" pitchFamily="18" charset="2"/>
              <a:buChar char=""/>
              <a:defRPr lang="zh-CN" altLang="en-US" sz="2400" kern="1200" baseline="0" dirty="0" smtClean="0">
                <a:solidFill>
                  <a:srgbClr val="4B4D4F"/>
                </a:solidFill>
                <a:latin typeface="Arial" panose="020B0604020202020204" pitchFamily="34" charset="0"/>
                <a:ea typeface="黑体" panose="02010609060101010101" pitchFamily="49" charset="-122"/>
                <a:cs typeface="+mn-ea"/>
              </a:defRPr>
            </a:lvl1pPr>
            <a:lvl2pPr marL="361950" indent="-361950" algn="just" defTabSz="685800" rtl="0" eaLnBrk="1" latinLnBrk="0" hangingPunct="1">
              <a:lnSpc>
                <a:spcPct val="120000"/>
              </a:lnSpc>
              <a:spcBef>
                <a:spcPts val="0"/>
              </a:spcBef>
              <a:spcAft>
                <a:spcPts val="1200"/>
              </a:spcAft>
              <a:buClr>
                <a:srgbClr val="EA9B26">
                  <a:lumMod val="60000"/>
                  <a:lumOff val="40000"/>
                </a:srgbClr>
              </a:buClr>
              <a:buFont typeface="幼圆" panose="02010509060101010101" pitchFamily="49" charset="-122"/>
              <a:buChar char=" "/>
              <a:defRPr sz="2000" kern="1200" baseline="0">
                <a:solidFill>
                  <a:srgbClr val="4B4D4F"/>
                </a:solidFill>
                <a:latin typeface="Arial" panose="020B0604020202020204" pitchFamily="34" charset="0"/>
                <a:ea typeface="黑体" panose="02010609060101010101" pitchFamily="49" charset="-122"/>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rgbClr val="4B4D4F"/>
                </a:solidFill>
                <a:latin typeface="Arial" panose="020B0604020202020204" pitchFamily="34" charset="0"/>
                <a:ea typeface="黑体" panose="02010609060101010101" pitchFamily="49" charset="-122"/>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9pPr>
          </a:lstStyle>
          <a:p>
            <a:pPr algn="l">
              <a:defRPr/>
            </a:pPr>
            <a:r>
              <a:rPr lang="en-US" altLang="zh-CN">
                <a:sym typeface="+mn-ea"/>
              </a:rPr>
              <a:t> 1.1 计算机是什么</a:t>
            </a:r>
            <a:endParaRPr lang="en-US" altLang="zh-CN" smtClean="0"/>
          </a:p>
          <a:p>
            <a:pPr algn="l">
              <a:defRPr/>
            </a:pPr>
            <a:r>
              <a:rPr lang="en-US" altLang="zh-CN">
                <a:sym typeface="+mn-ea"/>
              </a:rPr>
              <a:t> 1.2 为什么要学习和怎样学习大学计算机课程</a:t>
            </a:r>
            <a:endParaRPr lang="en-US" altLang="zh-CN" smtClean="0"/>
          </a:p>
          <a:p>
            <a:pPr algn="l">
              <a:defRPr/>
            </a:pPr>
            <a:r>
              <a:rPr lang="en-US" altLang="zh-CN">
                <a:sym typeface="+mn-ea"/>
              </a:rPr>
              <a:t> 1.3 计算与自动计算</a:t>
            </a:r>
            <a:endParaRPr lang="en-US" altLang="zh-CN" smtClean="0"/>
          </a:p>
          <a:p>
            <a:pPr algn="l">
              <a:defRPr/>
            </a:pPr>
            <a:r>
              <a:rPr lang="en-US" altLang="zh-CN">
                <a:sym typeface="+mn-ea"/>
              </a:rPr>
              <a:t> 1.4 电子自动计算-元器件</a:t>
            </a:r>
            <a:endParaRPr lang="en-US" altLang="zh-CN" smtClean="0"/>
          </a:p>
          <a:p>
            <a:pPr algn="l">
              <a:defRPr/>
            </a:pPr>
            <a:r>
              <a:rPr lang="en-US" altLang="zh-CN">
                <a:sym typeface="+mn-ea"/>
              </a:rPr>
              <a:t> 1.5 电子自动计算-计算机系统</a:t>
            </a:r>
            <a:endParaRPr lang="en-US" altLang="zh-CN" smtClean="0"/>
          </a:p>
          <a:p>
            <a:pPr algn="l">
              <a:defRPr/>
            </a:pPr>
            <a:r>
              <a:rPr lang="en-US" altLang="zh-CN">
                <a:sym typeface="+mn-ea"/>
              </a:rPr>
              <a:t> 1.6 计算系统之发展趋势</a:t>
            </a:r>
            <a:endParaRPr lang="en-US" altLang="zh-CN" smtClean="0"/>
          </a:p>
          <a:p>
            <a:pPr algn="l">
              <a:defRPr/>
            </a:pPr>
            <a:r>
              <a:rPr lang="en-US" altLang="zh-CN">
                <a:sym typeface="+mn-ea"/>
              </a:rPr>
              <a:t> 1.7 什么是计算思维</a:t>
            </a:r>
            <a:endParaRPr lang="en-US" altLang="zh-CN" smtClean="0"/>
          </a:p>
          <a:p>
            <a:pPr algn="l">
              <a:defRPr/>
            </a:pPr>
            <a:r>
              <a:rPr lang="en-US" altLang="zh-CN">
                <a:sym typeface="+mn-ea"/>
              </a:rPr>
              <a:t> 1.8 大学计算思维教育空间--计算之树</a:t>
            </a:r>
            <a:endParaRPr lang="zh-CN" altLang="en-US" dirty="0"/>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622301" y="134544"/>
            <a:ext cx="10954459" cy="7960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i="0" kern="1200" baseline="0">
                <a:solidFill>
                  <a:srgbClr val="DC5C31"/>
                </a:solidFill>
                <a:effectLst/>
                <a:latin typeface="Arial" panose="020B0604020202020204" pitchFamily="34" charset="0"/>
                <a:ea typeface="黑体" panose="02010609060101010101" pitchFamily="49" charset="-122"/>
                <a:cs typeface="+mn-ea"/>
              </a:defRPr>
            </a:lvl1pPr>
          </a:lstStyle>
          <a:p>
            <a:pPr>
              <a:spcAft>
                <a:spcPts val="0"/>
              </a:spcAft>
              <a:defRPr/>
            </a:pPr>
            <a:r>
              <a:rPr lang="en-US" altLang="zh-CN" smtClean="0"/>
              <a:t> 1.6 计算系统之发展趋势</a:t>
            </a:r>
            <a:endParaRPr lang="en-US" altLang="zh-CN" smtClean="0"/>
          </a:p>
        </p:txBody>
      </p:sp>
      <p:sp>
        <p:nvSpPr>
          <p:cNvPr id="5" name="内容占位符 2"/>
          <p:cNvSpPr>
            <a:spLocks noGrp="1"/>
          </p:cNvSpPr>
          <p:nvPr>
            <p:custDataLst>
              <p:tags r:id="rId2"/>
            </p:custDataLst>
          </p:nvPr>
        </p:nvSpPr>
        <p:spPr>
          <a:xfrm>
            <a:off x="622300" y="1082676"/>
            <a:ext cx="10954459" cy="5214442"/>
          </a:xfrm>
          <a:prstGeom prst="rect">
            <a:avLst/>
          </a:prstGeom>
        </p:spPr>
        <p:txBody>
          <a:bodyPr vert="horz" lIns="91440" tIns="45720" rIns="91440" bIns="45720" rtlCol="0">
            <a:normAutofit/>
          </a:bodyPr>
          <a:lstStyle>
            <a:lvl1pPr marL="361950" indent="-361950" algn="just" defTabSz="685800" rtl="0" eaLnBrk="1" latinLnBrk="0" hangingPunct="1">
              <a:lnSpc>
                <a:spcPct val="120000"/>
              </a:lnSpc>
              <a:spcBef>
                <a:spcPts val="0"/>
              </a:spcBef>
              <a:spcAft>
                <a:spcPts val="0"/>
              </a:spcAft>
              <a:buClr>
                <a:srgbClr val="DC5C31"/>
              </a:buClr>
              <a:buSzPct val="60000"/>
              <a:buFont typeface="Wingdings 2" panose="05020102010507070707" pitchFamily="18" charset="2"/>
              <a:buChar char=""/>
              <a:defRPr lang="zh-CN" altLang="en-US" sz="2400" kern="1200" baseline="0" dirty="0" smtClean="0">
                <a:solidFill>
                  <a:srgbClr val="4B4D4F"/>
                </a:solidFill>
                <a:latin typeface="Arial" panose="020B0604020202020204" pitchFamily="34" charset="0"/>
                <a:ea typeface="黑体" panose="02010609060101010101" pitchFamily="49" charset="-122"/>
                <a:cs typeface="+mn-ea"/>
              </a:defRPr>
            </a:lvl1pPr>
            <a:lvl2pPr marL="361950" indent="-361950" algn="just" defTabSz="685800" rtl="0" eaLnBrk="1" latinLnBrk="0" hangingPunct="1">
              <a:lnSpc>
                <a:spcPct val="120000"/>
              </a:lnSpc>
              <a:spcBef>
                <a:spcPts val="0"/>
              </a:spcBef>
              <a:spcAft>
                <a:spcPts val="1200"/>
              </a:spcAft>
              <a:buClr>
                <a:srgbClr val="EA9B26">
                  <a:lumMod val="60000"/>
                  <a:lumOff val="40000"/>
                </a:srgbClr>
              </a:buClr>
              <a:buFont typeface="幼圆" panose="02010509060101010101" pitchFamily="49" charset="-122"/>
              <a:buChar char=" "/>
              <a:defRPr sz="2000" kern="1200" baseline="0">
                <a:solidFill>
                  <a:srgbClr val="4B4D4F"/>
                </a:solidFill>
                <a:latin typeface="Arial" panose="020B0604020202020204" pitchFamily="34" charset="0"/>
                <a:ea typeface="黑体" panose="02010609060101010101" pitchFamily="49" charset="-122"/>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rgbClr val="4B4D4F"/>
                </a:solidFill>
                <a:latin typeface="Arial" panose="020B0604020202020204" pitchFamily="34" charset="0"/>
                <a:ea typeface="黑体" panose="02010609060101010101" pitchFamily="49" charset="-122"/>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9pPr>
          </a:lstStyle>
          <a:p>
            <a:r>
              <a:rPr sz="1800"/>
              <a:t>一</a:t>
            </a:r>
            <a:r>
              <a:rPr lang="en-US" altLang="zh-CN" sz="1800"/>
              <a:t>.</a:t>
            </a:r>
            <a:r>
              <a:rPr sz="1800"/>
              <a:t>微型化</a:t>
            </a:r>
            <a:endParaRPr lang="en-US" altLang="zh-CN" sz="1800"/>
          </a:p>
          <a:p>
            <a:pPr marL="0" indent="0">
              <a:buNone/>
            </a:pPr>
            <a:r>
              <a:rPr lang="en-US" altLang="zh-CN" sz="1800"/>
              <a:t>         </a:t>
            </a:r>
            <a:r>
              <a:rPr sz="1800"/>
              <a:t>可嵌入    可携带</a:t>
            </a:r>
            <a:endParaRPr lang="en-US" altLang="zh-CN" sz="1800"/>
          </a:p>
          <a:p>
            <a:pPr marL="0" indent="0">
              <a:buNone/>
            </a:pPr>
            <a:r>
              <a:rPr sz="1800"/>
              <a:t>         小型机和超大规模集成电路技术的发展为微型计算机的诞生创造了条件。智能手机，智能平板等随之大大发展。</a:t>
            </a:r>
            <a:endParaRPr lang="en-US" altLang="zh-CN" sz="1800"/>
          </a:p>
          <a:p>
            <a:pPr marL="0" indent="0">
              <a:buNone/>
            </a:pPr>
            <a:r>
              <a:rPr sz="1800"/>
              <a:t>    二</a:t>
            </a:r>
            <a:r>
              <a:rPr lang="en-US" altLang="zh-CN" sz="1800"/>
              <a:t>.</a:t>
            </a:r>
            <a:r>
              <a:rPr sz="1800"/>
              <a:t>巨型化</a:t>
            </a:r>
            <a:endParaRPr lang="en-US" altLang="zh-CN" sz="1800"/>
          </a:p>
          <a:p>
            <a:pPr marL="0" indent="0">
              <a:buNone/>
            </a:pPr>
            <a:r>
              <a:rPr lang="en-US" altLang="zh-CN" sz="1800"/>
              <a:t>          </a:t>
            </a:r>
            <a:r>
              <a:rPr sz="1800"/>
              <a:t>可进行大规模复杂运算截止到</a:t>
            </a:r>
            <a:r>
              <a:rPr lang="en-US" altLang="zh-CN" sz="1800"/>
              <a:t>2016</a:t>
            </a:r>
            <a:r>
              <a:rPr sz="1800"/>
              <a:t>年</a:t>
            </a:r>
            <a:r>
              <a:rPr lang="en-US" altLang="zh-CN" sz="1800"/>
              <a:t>6</a:t>
            </a:r>
            <a:r>
              <a:rPr sz="1800"/>
              <a:t>月，目前世界上运算速度最快的超级计算机是，由国家并行计算机工程技术研究中心研制（中国） 使用中国自主芯片制造的“神威太湖之光”，它的浮点运算速度达到每秒</a:t>
            </a:r>
            <a:r>
              <a:rPr lang="en-US" altLang="zh-CN" sz="1800"/>
              <a:t>9.3</a:t>
            </a:r>
            <a:r>
              <a:rPr sz="1800"/>
              <a:t>亿亿次，是之前在全球超级计算机</a:t>
            </a:r>
            <a:r>
              <a:rPr lang="en-US" altLang="zh-CN" sz="1800"/>
              <a:t>500</a:t>
            </a:r>
            <a:r>
              <a:rPr sz="1800"/>
              <a:t>强榜单上连续六度称雄的由中国国防科技大学研制的“天河二号”超级计算机浮点运算速度的两倍。</a:t>
            </a:r>
            <a:endParaRPr lang="zh-CN" altLang="en-US" sz="1800" dirty="0"/>
          </a:p>
        </p:txBody>
      </p:sp>
      <p:pic>
        <p:nvPicPr>
          <p:cNvPr id="6" name="图片 5"/>
          <p:cNvPicPr>
            <a:picLocks noChangeAspect="1"/>
          </p:cNvPicPr>
          <p:nvPr/>
        </p:nvPicPr>
        <p:blipFill>
          <a:blip r:embed="rId3"/>
          <a:stretch>
            <a:fillRect/>
          </a:stretch>
        </p:blipFill>
        <p:spPr>
          <a:xfrm>
            <a:off x="6664325" y="3997960"/>
            <a:ext cx="3392170" cy="2682875"/>
          </a:xfrm>
          <a:prstGeom prst="rect">
            <a:avLst/>
          </a:prstGeom>
        </p:spPr>
      </p:pic>
    </p:spTree>
    <p:custDataLst>
      <p:tags r:id="rId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2300" y="534670"/>
            <a:ext cx="10954385" cy="5762625"/>
          </a:xfrm>
        </p:spPr>
        <p:txBody>
          <a:bodyPr/>
          <a:p>
            <a:r>
              <a:rPr sz="1800"/>
              <a:t>三</a:t>
            </a:r>
            <a:r>
              <a:rPr lang="en-US" altLang="zh-CN" sz="1800"/>
              <a:t>.</a:t>
            </a:r>
            <a:r>
              <a:rPr sz="1800"/>
              <a:t>智能化</a:t>
            </a:r>
            <a:endParaRPr lang="zh-CN" altLang="en-US" sz="1800"/>
          </a:p>
          <a:p>
            <a:r>
              <a:rPr lang="en-US" altLang="zh-CN" sz="1800"/>
              <a:t> </a:t>
            </a:r>
            <a:r>
              <a:rPr sz="1800"/>
              <a:t>理解自然语言，具有自适应性，自主完成复杂功能</a:t>
            </a:r>
            <a:endParaRPr lang="en-US" altLang="zh-CN" sz="1800"/>
          </a:p>
          <a:p>
            <a:pPr marL="0" indent="0">
              <a:buNone/>
            </a:pPr>
            <a:r>
              <a:rPr sz="1800"/>
              <a:t>            计算机智能化是指计算机具有模拟人的感觉和思维过程的能力。智能化的研究包括 模拟识别、物形分析、自然语言的生成和理解、博弈、定理自动证明、自动程序设计、 专家系统、学习系统和智能机器人等。</a:t>
            </a:r>
            <a:endParaRPr lang="en-US" altLang="zh-CN" sz="1800"/>
          </a:p>
          <a:p>
            <a:pPr marL="0" indent="0">
              <a:buNone/>
            </a:pPr>
            <a:r>
              <a:rPr lang="en-US" altLang="zh-CN" sz="1800"/>
              <a:t>        </a:t>
            </a:r>
            <a:r>
              <a:rPr sz="1800"/>
              <a:t>四</a:t>
            </a:r>
            <a:r>
              <a:rPr lang="en-US" altLang="zh-CN" sz="1800"/>
              <a:t>.</a:t>
            </a:r>
            <a:r>
              <a:rPr sz="1800"/>
              <a:t>网络化</a:t>
            </a:r>
            <a:endParaRPr lang="en-US" altLang="zh-CN" sz="1800"/>
          </a:p>
          <a:p>
            <a:pPr marL="0" indent="0">
              <a:buNone/>
            </a:pPr>
            <a:r>
              <a:rPr sz="1800"/>
              <a:t>            网络技术可以更好的管理网上的资源，它把整个互联网虚一台空前强大的一体化系 统，犹如一台巨型机，在这个动态变化的网络环境中，实现计算资源、存储资源、 数据资源、信息资源、知识资源、专家资源的全面共享，从而让用户享受可灵活控 制的、智能的、协作式的信息服务，并获得前所未有的使用方便性。</a:t>
            </a:r>
            <a:endParaRPr lang="zh-CN" altLang="en-US" sz="1800" dirty="0"/>
          </a:p>
          <a:p>
            <a:endParaRPr lang="zh-CN" altLang="en-US"/>
          </a:p>
        </p:txBody>
      </p:sp>
      <p:pic>
        <p:nvPicPr>
          <p:cNvPr id="5" name="图片 4"/>
          <p:cNvPicPr>
            <a:picLocks noChangeAspect="1"/>
          </p:cNvPicPr>
          <p:nvPr/>
        </p:nvPicPr>
        <p:blipFill>
          <a:blip r:embed="rId1"/>
          <a:stretch>
            <a:fillRect/>
          </a:stretch>
        </p:blipFill>
        <p:spPr>
          <a:xfrm>
            <a:off x="3131185" y="3737610"/>
            <a:ext cx="4572000" cy="2857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76276" y="2550719"/>
            <a:ext cx="10954459" cy="796011"/>
          </a:xfrm>
        </p:spPr>
        <p:txBody>
          <a:bodyPr>
            <a:normAutofit fontScale="90000"/>
          </a:bodyPr>
          <a:p>
            <a:r>
              <a:rPr lang="en-US" altLang="zh-CN" smtClean="0">
                <a:sym typeface="+mn-ea"/>
              </a:rPr>
              <a:t> 1.7 什么是计算思维</a:t>
            </a:r>
            <a:br>
              <a:rPr lang="en-US" altLang="zh-CN" smtClean="0"/>
            </a:b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622301" y="134544"/>
            <a:ext cx="10954459" cy="7960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i="0" kern="1200" baseline="0">
                <a:solidFill>
                  <a:srgbClr val="DC5C31"/>
                </a:solidFill>
                <a:effectLst/>
                <a:latin typeface="Arial" panose="020B0604020202020204" pitchFamily="34" charset="0"/>
                <a:ea typeface="黑体" panose="02010609060101010101" pitchFamily="49" charset="-122"/>
                <a:cs typeface="+mn-ea"/>
              </a:defRPr>
            </a:lvl1pPr>
          </a:lstStyle>
          <a:p>
            <a:pPr>
              <a:spcAft>
                <a:spcPts val="0"/>
              </a:spcAft>
              <a:defRPr/>
            </a:pPr>
            <a:r>
              <a:rPr lang="en-US" altLang="zh-CN" smtClean="0"/>
              <a:t> 1.7 什么是计算思维</a:t>
            </a:r>
            <a:endParaRPr lang="en-US" altLang="zh-CN" smtClean="0"/>
          </a:p>
        </p:txBody>
      </p:sp>
      <p:sp>
        <p:nvSpPr>
          <p:cNvPr id="5" name="内容占位符 2"/>
          <p:cNvSpPr>
            <a:spLocks noGrp="1"/>
          </p:cNvSpPr>
          <p:nvPr>
            <p:custDataLst>
              <p:tags r:id="rId2"/>
            </p:custDataLst>
          </p:nvPr>
        </p:nvSpPr>
        <p:spPr>
          <a:xfrm>
            <a:off x="622300" y="1087756"/>
            <a:ext cx="10954459" cy="5214442"/>
          </a:xfrm>
          <a:prstGeom prst="rect">
            <a:avLst/>
          </a:prstGeom>
        </p:spPr>
        <p:txBody>
          <a:bodyPr vert="horz" lIns="91440" tIns="45720" rIns="91440" bIns="45720" rtlCol="0">
            <a:normAutofit fontScale="80000"/>
          </a:bodyPr>
          <a:lstStyle>
            <a:lvl1pPr marL="361950" indent="-361950" algn="just" defTabSz="685800" rtl="0" eaLnBrk="1" latinLnBrk="0" hangingPunct="1">
              <a:lnSpc>
                <a:spcPct val="120000"/>
              </a:lnSpc>
              <a:spcBef>
                <a:spcPts val="0"/>
              </a:spcBef>
              <a:spcAft>
                <a:spcPts val="0"/>
              </a:spcAft>
              <a:buClr>
                <a:srgbClr val="DC5C31"/>
              </a:buClr>
              <a:buSzPct val="60000"/>
              <a:buFont typeface="Wingdings 2" panose="05020102010507070707" pitchFamily="18" charset="2"/>
              <a:buChar char=""/>
              <a:defRPr lang="zh-CN" altLang="en-US" sz="2400" kern="1200" baseline="0" dirty="0" smtClean="0">
                <a:solidFill>
                  <a:srgbClr val="4B4D4F"/>
                </a:solidFill>
                <a:latin typeface="Arial" panose="020B0604020202020204" pitchFamily="34" charset="0"/>
                <a:ea typeface="黑体" panose="02010609060101010101" pitchFamily="49" charset="-122"/>
                <a:cs typeface="+mn-ea"/>
              </a:defRPr>
            </a:lvl1pPr>
            <a:lvl2pPr marL="361950" indent="-361950" algn="just" defTabSz="685800" rtl="0" eaLnBrk="1" latinLnBrk="0" hangingPunct="1">
              <a:lnSpc>
                <a:spcPct val="120000"/>
              </a:lnSpc>
              <a:spcBef>
                <a:spcPts val="0"/>
              </a:spcBef>
              <a:spcAft>
                <a:spcPts val="1200"/>
              </a:spcAft>
              <a:buClr>
                <a:srgbClr val="EA9B26">
                  <a:lumMod val="60000"/>
                  <a:lumOff val="40000"/>
                </a:srgbClr>
              </a:buClr>
              <a:buFont typeface="幼圆" panose="02010509060101010101" pitchFamily="49" charset="-122"/>
              <a:buChar char=" "/>
              <a:defRPr sz="2000" kern="1200" baseline="0">
                <a:solidFill>
                  <a:srgbClr val="4B4D4F"/>
                </a:solidFill>
                <a:latin typeface="Arial" panose="020B0604020202020204" pitchFamily="34" charset="0"/>
                <a:ea typeface="黑体" panose="02010609060101010101" pitchFamily="49" charset="-122"/>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rgbClr val="4B4D4F"/>
                </a:solidFill>
                <a:latin typeface="Arial" panose="020B0604020202020204" pitchFamily="34" charset="0"/>
                <a:ea typeface="黑体" panose="02010609060101010101" pitchFamily="49" charset="-122"/>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9pPr>
          </a:lstStyle>
          <a:p>
            <a:r>
              <a:rPr lang="zh-CN" altLang="en-US" dirty="0"/>
              <a:t>周以真（Jeannette M. Wing）教授在美国计算机权威期刊《Communications of the ACM》杂志上给出，并定义的计算思维（Computational Thinking）。周教授认为：</a:t>
            </a:r>
            <a:r>
              <a:rPr lang="zh-CN" altLang="en-US" dirty="0">
                <a:solidFill>
                  <a:srgbClr val="FF0000"/>
                </a:solidFill>
              </a:rPr>
              <a:t>计算思维是运用计算机科学的基础概念进行问题求解、系统设计、以及人类行为理解等涵盖计算机科学之广度的一系列思维活动。</a:t>
            </a:r>
            <a:endParaRPr lang="zh-CN" altLang="en-US" dirty="0">
              <a:solidFill>
                <a:srgbClr val="FF0000"/>
              </a:solidFill>
            </a:endParaRPr>
          </a:p>
          <a:p>
            <a:r>
              <a:rPr lang="zh-CN" altLang="en-US" dirty="0"/>
              <a:t>以上是关于计算思维的一个总定义，周教授为了让人们更易于理解，又将它更进一步地定义为：通过</a:t>
            </a:r>
            <a:r>
              <a:rPr lang="zh-CN" altLang="en-US" dirty="0">
                <a:solidFill>
                  <a:srgbClr val="FF0000"/>
                </a:solidFill>
              </a:rPr>
              <a:t>约简、嵌入、转化和仿真</a:t>
            </a:r>
            <a:r>
              <a:rPr lang="zh-CN" altLang="en-US" dirty="0"/>
              <a:t>等方法，把一个看来困难的问题重新阐释成一个我们知道问题怎样解决的方法；是一种</a:t>
            </a:r>
            <a:r>
              <a:rPr lang="zh-CN" altLang="en-US" dirty="0">
                <a:solidFill>
                  <a:srgbClr val="FF0000"/>
                </a:solidFill>
              </a:rPr>
              <a:t>递归思维</a:t>
            </a:r>
            <a:r>
              <a:rPr lang="zh-CN" altLang="en-US" dirty="0"/>
              <a:t>，是一种</a:t>
            </a:r>
            <a:r>
              <a:rPr lang="zh-CN" altLang="en-US" dirty="0">
                <a:solidFill>
                  <a:srgbClr val="FF0000"/>
                </a:solidFill>
              </a:rPr>
              <a:t>并行处理</a:t>
            </a:r>
            <a:r>
              <a:rPr lang="zh-CN" altLang="en-US" dirty="0"/>
              <a:t>，是一种把代码译成数据又能把数据译成代码，是一种多维分析推广的类型检查方法；是一种采用</a:t>
            </a:r>
            <a:r>
              <a:rPr lang="zh-CN" altLang="en-US" dirty="0">
                <a:solidFill>
                  <a:srgbClr val="FF0000"/>
                </a:solidFill>
              </a:rPr>
              <a:t>抽象和分解</a:t>
            </a:r>
            <a:r>
              <a:rPr lang="zh-CN" altLang="en-US" dirty="0"/>
              <a:t>来控制庞杂的任务或进行巨大复杂系统设计的方法，是基于</a:t>
            </a:r>
            <a:r>
              <a:rPr lang="zh-CN" altLang="en-US" dirty="0">
                <a:solidFill>
                  <a:srgbClr val="FF0000"/>
                </a:solidFill>
              </a:rPr>
              <a:t>关注分离</a:t>
            </a:r>
            <a:r>
              <a:rPr lang="zh-CN" altLang="en-US" dirty="0"/>
              <a:t>的方法（SoC方法）；是一种选择合适的方式去陈述一个问题，或对一个问题的相关方面</a:t>
            </a:r>
            <a:r>
              <a:rPr lang="zh-CN" altLang="en-US" dirty="0">
                <a:solidFill>
                  <a:srgbClr val="FF0000"/>
                </a:solidFill>
              </a:rPr>
              <a:t>建模使其易于处理</a:t>
            </a:r>
            <a:r>
              <a:rPr lang="zh-CN" altLang="en-US" dirty="0"/>
              <a:t>的思维方法；是按照</a:t>
            </a:r>
            <a:r>
              <a:rPr lang="zh-CN" altLang="en-US" dirty="0">
                <a:solidFill>
                  <a:srgbClr val="FF0000"/>
                </a:solidFill>
              </a:rPr>
              <a:t>预防、保护及通过冗余、容错、纠错</a:t>
            </a:r>
            <a:r>
              <a:rPr lang="zh-CN" altLang="en-US" dirty="0"/>
              <a:t>的方式，并从最坏情况进行</a:t>
            </a:r>
            <a:r>
              <a:rPr lang="zh-CN" altLang="en-US" dirty="0">
                <a:solidFill>
                  <a:srgbClr val="FF0000"/>
                </a:solidFill>
              </a:rPr>
              <a:t>系统恢复</a:t>
            </a:r>
            <a:r>
              <a:rPr lang="zh-CN" altLang="en-US" dirty="0"/>
              <a:t>的一种思维方法；是利用</a:t>
            </a:r>
            <a:r>
              <a:rPr lang="zh-CN" altLang="en-US" dirty="0">
                <a:solidFill>
                  <a:srgbClr val="FF0000"/>
                </a:solidFill>
              </a:rPr>
              <a:t>启发式推理</a:t>
            </a:r>
            <a:r>
              <a:rPr lang="zh-CN" altLang="en-US" dirty="0"/>
              <a:t>寻求解答，也即在不确定情况下的规划、学习和调度的思维方法；是利用</a:t>
            </a:r>
            <a:r>
              <a:rPr lang="zh-CN" altLang="en-US" dirty="0">
                <a:solidFill>
                  <a:srgbClr val="FF0000"/>
                </a:solidFill>
              </a:rPr>
              <a:t>海量数据</a:t>
            </a:r>
            <a:r>
              <a:rPr lang="zh-CN" altLang="en-US" dirty="0"/>
              <a:t>来加快计算，在时间和空间之间，在</a:t>
            </a:r>
            <a:r>
              <a:rPr lang="zh-CN" altLang="en-US" dirty="0">
                <a:solidFill>
                  <a:srgbClr val="FF0000"/>
                </a:solidFill>
              </a:rPr>
              <a:t>处理能力和存储容量</a:t>
            </a:r>
            <a:r>
              <a:rPr lang="zh-CN" altLang="en-US" dirty="0"/>
              <a:t>之间进行折衷的思维方法。</a:t>
            </a:r>
            <a:endParaRPr lang="zh-CN" altLang="en-US" dirty="0"/>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smtClean="0">
                <a:sym typeface="+mn-ea"/>
              </a:rPr>
              <a:t>1.7 什么是计算思维</a:t>
            </a:r>
            <a:endParaRPr lang="zh-CN" altLang="en-US"/>
          </a:p>
        </p:txBody>
      </p:sp>
      <p:sp>
        <p:nvSpPr>
          <p:cNvPr id="3" name="内容占位符 2"/>
          <p:cNvSpPr>
            <a:spLocks noGrp="1"/>
          </p:cNvSpPr>
          <p:nvPr>
            <p:ph idx="1"/>
          </p:nvPr>
        </p:nvSpPr>
        <p:spPr/>
        <p:txBody>
          <a:bodyPr/>
          <a:p>
            <a:r>
              <a:rPr lang="zh-CN" altLang="en-US" b="1"/>
              <a:t>个人小结</a:t>
            </a:r>
            <a:endParaRPr lang="zh-CN" altLang="en-US" b="1"/>
          </a:p>
          <a:p>
            <a:r>
              <a:rPr lang="zh-CN" altLang="en-US" b="1"/>
              <a:t>我认为，计算机思维着重于抽象和计算化，目的是用找到复杂问题的简单化方法，找到大量问题的规律化方法。</a:t>
            </a:r>
            <a:endParaRPr lang="zh-CN" altLang="en-US" b="1"/>
          </a:p>
          <a:p>
            <a:r>
              <a:rPr lang="zh-CN" altLang="en-US" b="1"/>
              <a:t>理论思维是以推理和演绎为特征的</a:t>
            </a:r>
            <a:r>
              <a:rPr lang="en-US" altLang="zh-CN" b="1"/>
              <a:t>‘</a:t>
            </a:r>
            <a:r>
              <a:rPr b="1"/>
              <a:t>逻辑思维</a:t>
            </a:r>
            <a:r>
              <a:rPr lang="en-US" altLang="zh-CN" b="1"/>
              <a:t>’</a:t>
            </a:r>
            <a:endParaRPr lang="en-US" altLang="zh-CN" b="1"/>
          </a:p>
          <a:p>
            <a:r>
              <a:rPr b="1"/>
              <a:t>实验思维是以观察和总结为特征的</a:t>
            </a:r>
            <a:r>
              <a:rPr lang="en-US" altLang="zh-CN" b="1"/>
              <a:t>‘</a:t>
            </a:r>
            <a:r>
              <a:rPr b="1"/>
              <a:t>实证思维</a:t>
            </a:r>
            <a:r>
              <a:rPr lang="en-US" altLang="zh-CN" b="1"/>
              <a:t>’</a:t>
            </a:r>
            <a:endParaRPr lang="en-US" altLang="zh-CN" b="1"/>
          </a:p>
          <a:p>
            <a:r>
              <a:rPr b="1"/>
              <a:t>计算思维是以设计和构造为特征的</a:t>
            </a:r>
            <a:r>
              <a:rPr lang="en-US" altLang="zh-CN" b="1"/>
              <a:t>‘</a:t>
            </a:r>
            <a:r>
              <a:rPr b="1"/>
              <a:t>构造思维</a:t>
            </a:r>
            <a:r>
              <a:rPr lang="en-US" altLang="zh-CN" b="1"/>
              <a:t>’</a:t>
            </a:r>
            <a:endParaRPr lang="en-US" altLang="zh-CN" b="1"/>
          </a:p>
          <a:p>
            <a:r>
              <a:rPr b="1"/>
              <a:t>计算思维的核心是创造，是创新，是协同理论和实验的重要手段。</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iterate type="lt">
                                    <p:tmPct val="0"/>
                                  </p:iterate>
                                  <p:childTnLst>
                                    <p:animRot by="21600000">
                                      <p:cBhvr>
                                        <p:cTn id="6" dur="2000" fill="hold"/>
                                        <p:tgtEl>
                                          <p:spTgt spid="3">
                                            <p:txEl>
                                              <p:pRg st="5" end="5"/>
                                            </p:txEl>
                                          </p:spTgt>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3">
                                            <p:txEl>
                                              <p:pRg st="5" end="5"/>
                                            </p:txEl>
                                          </p:spTgt>
                                        </p:tgtEl>
                                        <p:attrNameLst>
                                          <p:attrName>ppt_x</p:attrName>
                                          <p:attrName>ppt_y</p:attrName>
                                        </p:attrNameLst>
                                      </p:cBhvr>
                                    </p:animMotion>
                                    <p:animRot by="1500000">
                                      <p:cBhvr>
                                        <p:cTn id="11" dur="125" fill="hold">
                                          <p:stCondLst>
                                            <p:cond delay="0"/>
                                          </p:stCondLst>
                                        </p:cTn>
                                        <p:tgtEl>
                                          <p:spTgt spid="3">
                                            <p:txEl>
                                              <p:pRg st="5" end="5"/>
                                            </p:txEl>
                                          </p:spTgt>
                                        </p:tgtEl>
                                        <p:attrNameLst>
                                          <p:attrName>r</p:attrName>
                                        </p:attrNameLst>
                                      </p:cBhvr>
                                    </p:animRot>
                                    <p:animRot by="-1500000">
                                      <p:cBhvr>
                                        <p:cTn id="12" dur="125" fill="hold">
                                          <p:stCondLst>
                                            <p:cond delay="125"/>
                                          </p:stCondLst>
                                        </p:cTn>
                                        <p:tgtEl>
                                          <p:spTgt spid="3">
                                            <p:txEl>
                                              <p:pRg st="5" end="5"/>
                                            </p:txEl>
                                          </p:spTgt>
                                        </p:tgtEl>
                                        <p:attrNameLst>
                                          <p:attrName>r</p:attrName>
                                        </p:attrNameLst>
                                      </p:cBhvr>
                                    </p:animRot>
                                    <p:animRot by="-1500000">
                                      <p:cBhvr>
                                        <p:cTn id="13" dur="125" fill="hold">
                                          <p:stCondLst>
                                            <p:cond delay="250"/>
                                          </p:stCondLst>
                                        </p:cTn>
                                        <p:tgtEl>
                                          <p:spTgt spid="3">
                                            <p:txEl>
                                              <p:pRg st="5" end="5"/>
                                            </p:txEl>
                                          </p:spTgt>
                                        </p:tgtEl>
                                        <p:attrNameLst>
                                          <p:attrName>r</p:attrName>
                                        </p:attrNameLst>
                                      </p:cBhvr>
                                    </p:animRot>
                                    <p:animRot by="1500000">
                                      <p:cBhvr>
                                        <p:cTn id="14" dur="125" fill="hold">
                                          <p:stCondLst>
                                            <p:cond delay="375"/>
                                          </p:stCondLst>
                                        </p:cTn>
                                        <p:tgtEl>
                                          <p:spTgt spid="3">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35306" y="2648509"/>
            <a:ext cx="10954459" cy="796011"/>
          </a:xfrm>
        </p:spPr>
        <p:txBody>
          <a:bodyPr>
            <a:normAutofit fontScale="90000"/>
          </a:bodyPr>
          <a:p>
            <a:r>
              <a:rPr lang="en-US" altLang="zh-CN" smtClean="0">
                <a:sym typeface="+mn-ea"/>
              </a:rPr>
              <a:t> 1.8 大学计算思维教育空间--计算之树</a:t>
            </a:r>
            <a:br>
              <a:rPr lang="en-US" altLang="zh-CN" smtClean="0"/>
            </a:b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622301" y="134544"/>
            <a:ext cx="10954459" cy="7960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i="0" kern="1200" baseline="0">
                <a:solidFill>
                  <a:srgbClr val="DC5C31"/>
                </a:solidFill>
                <a:effectLst/>
                <a:latin typeface="Arial" panose="020B0604020202020204" pitchFamily="34" charset="0"/>
                <a:ea typeface="黑体" panose="02010609060101010101" pitchFamily="49" charset="-122"/>
                <a:cs typeface="+mn-ea"/>
              </a:defRPr>
            </a:lvl1pPr>
          </a:lstStyle>
          <a:p>
            <a:pPr>
              <a:spcAft>
                <a:spcPts val="0"/>
              </a:spcAft>
              <a:defRPr/>
            </a:pPr>
            <a:r>
              <a:rPr lang="en-US" altLang="zh-CN" smtClean="0"/>
              <a:t> 1.8 大学计算思维教育空间--计算之树</a:t>
            </a:r>
            <a:endParaRPr lang="en-US" altLang="zh-CN" smtClean="0"/>
          </a:p>
        </p:txBody>
      </p:sp>
      <p:sp>
        <p:nvSpPr>
          <p:cNvPr id="5" name="内容占位符 2"/>
          <p:cNvSpPr>
            <a:spLocks noGrp="1"/>
          </p:cNvSpPr>
          <p:nvPr>
            <p:custDataLst>
              <p:tags r:id="rId2"/>
            </p:custDataLst>
          </p:nvPr>
        </p:nvSpPr>
        <p:spPr>
          <a:xfrm>
            <a:off x="622300" y="1082676"/>
            <a:ext cx="10954459" cy="5214442"/>
          </a:xfrm>
          <a:prstGeom prst="rect">
            <a:avLst/>
          </a:prstGeom>
        </p:spPr>
        <p:txBody>
          <a:bodyPr vert="horz" lIns="91440" tIns="45720" rIns="91440" bIns="45720" rtlCol="0">
            <a:normAutofit/>
          </a:bodyPr>
          <a:lstStyle>
            <a:lvl1pPr marL="361950" indent="-361950" algn="just" defTabSz="685800" rtl="0" eaLnBrk="1" latinLnBrk="0" hangingPunct="1">
              <a:lnSpc>
                <a:spcPct val="120000"/>
              </a:lnSpc>
              <a:spcBef>
                <a:spcPts val="0"/>
              </a:spcBef>
              <a:spcAft>
                <a:spcPts val="0"/>
              </a:spcAft>
              <a:buClr>
                <a:srgbClr val="DC5C31"/>
              </a:buClr>
              <a:buSzPct val="60000"/>
              <a:buFont typeface="Wingdings 2" panose="05020102010507070707" pitchFamily="18" charset="2"/>
              <a:buChar char=""/>
              <a:defRPr lang="zh-CN" altLang="en-US" sz="2400" kern="1200" baseline="0" dirty="0" smtClean="0">
                <a:solidFill>
                  <a:srgbClr val="4B4D4F"/>
                </a:solidFill>
                <a:latin typeface="Arial" panose="020B0604020202020204" pitchFamily="34" charset="0"/>
                <a:ea typeface="黑体" panose="02010609060101010101" pitchFamily="49" charset="-122"/>
                <a:cs typeface="+mn-ea"/>
              </a:defRPr>
            </a:lvl1pPr>
            <a:lvl2pPr marL="361950" indent="-361950" algn="just" defTabSz="685800" rtl="0" eaLnBrk="1" latinLnBrk="0" hangingPunct="1">
              <a:lnSpc>
                <a:spcPct val="120000"/>
              </a:lnSpc>
              <a:spcBef>
                <a:spcPts val="0"/>
              </a:spcBef>
              <a:spcAft>
                <a:spcPts val="1200"/>
              </a:spcAft>
              <a:buClr>
                <a:srgbClr val="EA9B26">
                  <a:lumMod val="60000"/>
                  <a:lumOff val="40000"/>
                </a:srgbClr>
              </a:buClr>
              <a:buFont typeface="幼圆" panose="02010509060101010101" pitchFamily="49" charset="-122"/>
              <a:buChar char=" "/>
              <a:defRPr sz="2000" kern="1200" baseline="0">
                <a:solidFill>
                  <a:srgbClr val="4B4D4F"/>
                </a:solidFill>
                <a:latin typeface="Arial" panose="020B0604020202020204" pitchFamily="34" charset="0"/>
                <a:ea typeface="黑体" panose="02010609060101010101" pitchFamily="49" charset="-122"/>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rgbClr val="4B4D4F"/>
                </a:solidFill>
                <a:latin typeface="Arial" panose="020B0604020202020204" pitchFamily="34" charset="0"/>
                <a:ea typeface="黑体" panose="02010609060101010101" pitchFamily="49" charset="-122"/>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9pPr>
          </a:lstStyle>
          <a:p>
            <a:r>
              <a:rPr lang="zh-CN" altLang="en-US" dirty="0"/>
              <a:t>LOREM IPSUM DOLOR LOREM IPSUM DOLOR LOREM IPSUM DOLOR LOREM IPSUM DOLOR LOREM IPSUM DOLOR LOREM IPSUM </a:t>
            </a:r>
            <a:endParaRPr lang="zh-CN" altLang="en-US" dirty="0"/>
          </a:p>
        </p:txBody>
      </p:sp>
      <p:pic>
        <p:nvPicPr>
          <p:cNvPr id="6" name="图片 5"/>
          <p:cNvPicPr>
            <a:picLocks noChangeAspect="1"/>
          </p:cNvPicPr>
          <p:nvPr/>
        </p:nvPicPr>
        <p:blipFill>
          <a:blip r:embed="rId3"/>
          <a:stretch>
            <a:fillRect/>
          </a:stretch>
        </p:blipFill>
        <p:spPr>
          <a:xfrm>
            <a:off x="519430" y="681355"/>
            <a:ext cx="10994390" cy="5883910"/>
          </a:xfrm>
          <a:prstGeom prst="rect">
            <a:avLst/>
          </a:prstGeom>
        </p:spPr>
      </p:pic>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内容占位符 2"/>
          <p:cNvSpPr>
            <a:spLocks noGrp="1"/>
          </p:cNvSpPr>
          <p:nvPr>
            <p:custDataLst>
              <p:tags r:id="rId1"/>
            </p:custDataLst>
          </p:nvPr>
        </p:nvSpPr>
        <p:spPr>
          <a:xfrm>
            <a:off x="618490" y="1071881"/>
            <a:ext cx="10954459" cy="5214442"/>
          </a:xfrm>
          <a:prstGeom prst="rect">
            <a:avLst/>
          </a:prstGeom>
        </p:spPr>
        <p:txBody>
          <a:bodyPr vert="horz" lIns="91440" tIns="45720" rIns="91440" bIns="45720" rtlCol="0">
            <a:normAutofit lnSpcReduction="20000"/>
          </a:bodyPr>
          <a:lstStyle>
            <a:lvl1pPr marL="361950" indent="-361950" algn="just" defTabSz="685800" rtl="0" eaLnBrk="1" latinLnBrk="0" hangingPunct="1">
              <a:lnSpc>
                <a:spcPct val="120000"/>
              </a:lnSpc>
              <a:spcBef>
                <a:spcPts val="0"/>
              </a:spcBef>
              <a:spcAft>
                <a:spcPts val="0"/>
              </a:spcAft>
              <a:buClr>
                <a:srgbClr val="DC5C31"/>
              </a:buClr>
              <a:buSzPct val="60000"/>
              <a:buFont typeface="Wingdings 2" panose="05020102010507070707" pitchFamily="18" charset="2"/>
              <a:buChar char=""/>
              <a:defRPr lang="zh-CN" altLang="en-US" sz="2400" kern="1200" baseline="0" dirty="0" smtClean="0">
                <a:solidFill>
                  <a:srgbClr val="4B4D4F"/>
                </a:solidFill>
                <a:latin typeface="Arial" panose="020B0604020202020204" pitchFamily="34" charset="0"/>
                <a:ea typeface="黑体" panose="02010609060101010101" pitchFamily="49" charset="-122"/>
                <a:cs typeface="+mn-ea"/>
              </a:defRPr>
            </a:lvl1pPr>
            <a:lvl2pPr marL="361950" indent="-361950" algn="just" defTabSz="685800" rtl="0" eaLnBrk="1" latinLnBrk="0" hangingPunct="1">
              <a:lnSpc>
                <a:spcPct val="120000"/>
              </a:lnSpc>
              <a:spcBef>
                <a:spcPts val="0"/>
              </a:spcBef>
              <a:spcAft>
                <a:spcPts val="1200"/>
              </a:spcAft>
              <a:buClr>
                <a:srgbClr val="EA9B26">
                  <a:lumMod val="60000"/>
                  <a:lumOff val="40000"/>
                </a:srgbClr>
              </a:buClr>
              <a:buFont typeface="幼圆" panose="02010509060101010101" pitchFamily="49" charset="-122"/>
              <a:buChar char=" "/>
              <a:defRPr sz="2000" kern="1200" baseline="0">
                <a:solidFill>
                  <a:srgbClr val="4B4D4F"/>
                </a:solidFill>
                <a:latin typeface="Arial" panose="020B0604020202020204" pitchFamily="34" charset="0"/>
                <a:ea typeface="黑体" panose="02010609060101010101" pitchFamily="49" charset="-122"/>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rgbClr val="4B4D4F"/>
                </a:solidFill>
                <a:latin typeface="Arial" panose="020B0604020202020204" pitchFamily="34" charset="0"/>
                <a:ea typeface="黑体" panose="02010609060101010101" pitchFamily="49" charset="-122"/>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9pPr>
          </a:lstStyle>
          <a:p>
            <a:pPr marL="0" lvl="1" indent="0">
              <a:buNone/>
            </a:pPr>
            <a:r>
              <a:rPr lang="en-US" altLang="zh-CN"/>
              <a:t>	</a:t>
            </a:r>
            <a:r>
              <a:rPr lang="en-US" altLang="zh-CN" sz="2400"/>
              <a:t>1.</a:t>
            </a:r>
            <a:r>
              <a:rPr sz="2400"/>
              <a:t>奠基性思维</a:t>
            </a:r>
            <a:r>
              <a:rPr lang="en-US" altLang="zh-CN" sz="2400"/>
              <a:t>—</a:t>
            </a:r>
            <a:r>
              <a:rPr sz="2400"/>
              <a:t>第一个维度</a:t>
            </a:r>
            <a:endParaRPr sz="2400"/>
          </a:p>
          <a:p>
            <a:pPr marL="0" lvl="1" indent="0">
              <a:buNone/>
            </a:pPr>
            <a:r>
              <a:rPr lang="en-US" sz="2400"/>
              <a:t>	</a:t>
            </a:r>
            <a:r>
              <a:rPr lang="en-US" altLang="zh-CN" sz="2400"/>
              <a:t>0/1</a:t>
            </a:r>
            <a:r>
              <a:rPr sz="2400"/>
              <a:t>思维</a:t>
            </a:r>
            <a:r>
              <a:rPr lang="en-US" altLang="zh-CN" sz="2400"/>
              <a:t>——</a:t>
            </a:r>
            <a:r>
              <a:rPr sz="2400"/>
              <a:t>符号化</a:t>
            </a:r>
            <a:r>
              <a:rPr lang="en-US" altLang="zh-CN" sz="2400"/>
              <a:t>——</a:t>
            </a:r>
            <a:r>
              <a:rPr sz="2400"/>
              <a:t>计算化</a:t>
            </a:r>
            <a:r>
              <a:rPr lang="en-US" altLang="zh-CN" sz="2400"/>
              <a:t>——</a:t>
            </a:r>
            <a:r>
              <a:rPr sz="2400"/>
              <a:t>自动化</a:t>
            </a:r>
            <a:endParaRPr sz="2400"/>
          </a:p>
          <a:p>
            <a:pPr marL="0" indent="0">
              <a:buNone/>
            </a:pPr>
            <a:r>
              <a:rPr lang="en-US" altLang="zh-CN" sz="2400"/>
              <a:t>	2.</a:t>
            </a:r>
            <a:r>
              <a:rPr sz="2400"/>
              <a:t>通用计算环境的进化思维</a:t>
            </a:r>
            <a:r>
              <a:rPr lang="en-US" altLang="zh-CN" sz="2400"/>
              <a:t>										</a:t>
            </a:r>
            <a:r>
              <a:rPr sz="2400"/>
              <a:t>冯</a:t>
            </a:r>
            <a:r>
              <a:rPr lang="en-US" altLang="zh-CN" sz="2400"/>
              <a:t>·</a:t>
            </a:r>
            <a:r>
              <a:rPr sz="2400"/>
              <a:t>诺依曼机</a:t>
            </a:r>
            <a:r>
              <a:rPr lang="en-US" altLang="zh-CN" sz="2400"/>
              <a:t>——</a:t>
            </a:r>
            <a:r>
              <a:rPr sz="2400"/>
              <a:t> 个人计算机</a:t>
            </a:r>
            <a:r>
              <a:rPr lang="en-US" altLang="zh-CN" sz="2400"/>
              <a:t>——</a:t>
            </a:r>
            <a:r>
              <a:rPr sz="2400"/>
              <a:t>并行分布环境</a:t>
            </a:r>
            <a:r>
              <a:rPr lang="en-US" altLang="zh-CN" sz="2400"/>
              <a:t>——</a:t>
            </a:r>
            <a:r>
              <a:rPr sz="2400"/>
              <a:t>云计算环境</a:t>
            </a:r>
            <a:endParaRPr sz="2400"/>
          </a:p>
          <a:p>
            <a:pPr marL="0" indent="0">
              <a:buNone/>
            </a:pPr>
            <a:r>
              <a:rPr lang="en-US" altLang="zh-CN" sz="2400"/>
              <a:t>	3.</a:t>
            </a:r>
            <a:r>
              <a:rPr sz="2400"/>
              <a:t>交替促进与共同进化的问题求解思维</a:t>
            </a:r>
            <a:endParaRPr sz="2400"/>
          </a:p>
          <a:p>
            <a:pPr marL="0" indent="0">
              <a:buNone/>
            </a:pPr>
            <a:r>
              <a:rPr lang="en-US" altLang="zh-CN" sz="2400"/>
              <a:t>	</a:t>
            </a:r>
            <a:r>
              <a:rPr sz="2400"/>
              <a:t>算法</a:t>
            </a:r>
            <a:r>
              <a:rPr lang="en-US" altLang="zh-CN" sz="2400"/>
              <a:t>&amp;</a:t>
            </a:r>
            <a:r>
              <a:rPr sz="2400"/>
              <a:t>系统</a:t>
            </a:r>
            <a:endParaRPr sz="2400"/>
          </a:p>
          <a:p>
            <a:pPr marL="0" indent="0">
              <a:buNone/>
            </a:pPr>
            <a:r>
              <a:rPr lang="en-US" altLang="zh-CN" sz="2400"/>
              <a:t>	</a:t>
            </a:r>
            <a:r>
              <a:rPr lang="en-US" altLang="zh-CN"/>
              <a:t>4.</a:t>
            </a:r>
            <a:r>
              <a:t>计算与社会自然如何融合</a:t>
            </a:r>
            <a:r>
              <a:rPr lang="en-US" altLang="zh-CN"/>
              <a:t>--</a:t>
            </a:r>
            <a:r>
              <a:t>第四维度</a:t>
            </a:r>
            <a:endParaRPr lang="zh-CN" altLang="en-US"/>
          </a:p>
          <a:p>
            <a:pPr marL="0" indent="0">
              <a:buNone/>
            </a:pPr>
            <a:r>
              <a:rPr lang="en-US" altLang="zh-CN"/>
              <a:t>	5.</a:t>
            </a:r>
            <a:r>
              <a:t>网络化思维和数据化思维</a:t>
            </a:r>
            <a:r>
              <a:rPr lang="en-US" altLang="zh-CN"/>
              <a:t>—</a:t>
            </a:r>
            <a:r>
              <a:t>第五，六维度</a:t>
            </a:r>
          </a:p>
          <a:p>
            <a:pPr marL="0" indent="0">
              <a:buNone/>
            </a:pPr>
            <a:r>
              <a:rPr lang="en-US" altLang="zh-CN" sz="2400"/>
              <a:t>	</a:t>
            </a:r>
            <a:r>
              <a:rPr lang="en-US" altLang="zh-CN"/>
              <a:t> </a:t>
            </a:r>
            <a:r>
              <a:t>正是基于网络化与数据化思维，才能使得社会自然通过自然现象的计算的</a:t>
            </a:r>
            <a:r>
              <a:rPr lang="en-US" altLang="zh-CN"/>
              <a:t>	</a:t>
            </a:r>
            <a:r>
              <a:t>表达与推演计算化；计算求解通过社会自然所接受的形式体现计算及结果而</a:t>
            </a:r>
            <a:r>
              <a:rPr lang="en-US" altLang="zh-CN"/>
              <a:t>	</a:t>
            </a:r>
            <a:r>
              <a:t>自然化</a:t>
            </a:r>
            <a:endParaRPr lang="en-US" altLang="zh-CN"/>
          </a:p>
          <a:p>
            <a:pPr marL="0" indent="0">
              <a:buNone/>
            </a:pPr>
            <a:endParaRPr lang="en-US" altLang="zh-CN">
              <a:solidFill>
                <a:schemeClr val="accent2">
                  <a:lumMod val="75000"/>
                </a:schemeClr>
              </a:solidFill>
              <a:latin typeface="华文行楷" panose="02010800040101010101" pitchFamily="2" charset="-122"/>
              <a:ea typeface="华文行楷" panose="02010800040101010101" pitchFamily="2" charset="-122"/>
              <a:sym typeface="+mn-ea"/>
            </a:endParaRPr>
          </a:p>
          <a:p>
            <a:pPr marL="0" indent="0">
              <a:buNone/>
            </a:pPr>
            <a:r>
              <a:rPr lang="en-US" altLang="zh-CN" sz="2400"/>
              <a:t>	</a:t>
            </a:r>
            <a:endParaRPr lang="en-US" altLang="zh-CN" sz="2400"/>
          </a:p>
        </p:txBody>
      </p:sp>
      <p:sp>
        <p:nvSpPr>
          <p:cNvPr id="2" name="文本框 1"/>
          <p:cNvSpPr txBox="1"/>
          <p:nvPr/>
        </p:nvSpPr>
        <p:spPr>
          <a:xfrm>
            <a:off x="479425" y="5687060"/>
            <a:ext cx="11231880" cy="447675"/>
          </a:xfrm>
          <a:prstGeom prst="rect">
            <a:avLst/>
          </a:prstGeom>
          <a:noFill/>
        </p:spPr>
        <p:txBody>
          <a:bodyPr wrap="none" rtlCol="0">
            <a:spAutoFit/>
          </a:bodyPr>
          <a:p>
            <a:pPr algn="l">
              <a:lnSpc>
                <a:spcPct val="130000"/>
              </a:lnSpc>
            </a:pPr>
            <a:r>
              <a:rPr lang="zh-CN" altLang="en-US" dirty="0" smtClean="0">
                <a:solidFill>
                  <a:srgbClr val="FF0000"/>
                </a:solidFill>
                <a:latin typeface="Arial" panose="020B0604020202020204" pitchFamily="34" charset="0"/>
                <a:ea typeface="微软雅黑" panose="020B0503020204020204" charset="-122"/>
              </a:rPr>
              <a:t>程序执行环境—由CPU-内存环境，到CPU-存储体系环境，到多CPU-多存储器环境，再到云计算虚拟计算环境</a:t>
            </a:r>
            <a:endParaRPr lang="zh-CN" altLang="en-US" dirty="0" smtClean="0">
              <a:solidFill>
                <a:srgbClr val="FF0000"/>
              </a:solidFill>
              <a:latin typeface="Arial" panose="020B0604020202020204" pitchFamily="34" charset="0"/>
              <a:ea typeface="微软雅黑" panose="020B0503020204020204"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735966" y="2724709"/>
            <a:ext cx="10954459" cy="7960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i="0" kern="1200" baseline="0">
                <a:solidFill>
                  <a:srgbClr val="DC5C31"/>
                </a:solidFill>
                <a:effectLst/>
                <a:latin typeface="Arial" panose="020B0604020202020204" pitchFamily="34" charset="0"/>
                <a:ea typeface="黑体" panose="02010609060101010101" pitchFamily="49" charset="-122"/>
                <a:cs typeface="+mn-ea"/>
              </a:defRPr>
            </a:lvl1pPr>
          </a:lstStyle>
          <a:p>
            <a:pPr algn="l">
              <a:defRPr/>
            </a:pPr>
            <a:r>
              <a:rPr lang="en-US" altLang="zh-CN">
                <a:sym typeface="+mn-ea"/>
              </a:rPr>
              <a:t>1.1 计算机是什么</a:t>
            </a:r>
            <a:endParaRPr lang="zh-CN" altLang="en-US" dirty="0"/>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6116955" cy="641350"/>
          </a:xfrm>
        </p:spPr>
        <p:txBody>
          <a:bodyPr>
            <a:normAutofit fontScale="90000"/>
          </a:bodyPr>
          <a:p>
            <a:r>
              <a:rPr lang="en-US" altLang="zh-CN"/>
              <a:t>1.1 </a:t>
            </a:r>
            <a:r>
              <a:rPr lang="zh-CN" altLang="en-US"/>
              <a:t>计算机是什么</a:t>
            </a:r>
            <a:endParaRPr lang="zh-CN" altLang="en-US"/>
          </a:p>
        </p:txBody>
      </p:sp>
      <p:pic>
        <p:nvPicPr>
          <p:cNvPr id="4" name="内容占位符 3"/>
          <p:cNvPicPr>
            <a:picLocks noChangeAspect="1"/>
          </p:cNvPicPr>
          <p:nvPr>
            <p:ph idx="1"/>
          </p:nvPr>
        </p:nvPicPr>
        <p:blipFill>
          <a:blip r:embed="rId1"/>
          <a:stretch>
            <a:fillRect/>
          </a:stretch>
        </p:blipFill>
        <p:spPr>
          <a:xfrm>
            <a:off x="838200" y="4302125"/>
            <a:ext cx="2383790" cy="1896745"/>
          </a:xfrm>
          <a:prstGeom prst="rect">
            <a:avLst/>
          </a:prstGeom>
        </p:spPr>
      </p:pic>
      <p:pic>
        <p:nvPicPr>
          <p:cNvPr id="5" name="图片 4"/>
          <p:cNvPicPr>
            <a:picLocks noChangeAspect="1"/>
          </p:cNvPicPr>
          <p:nvPr/>
        </p:nvPicPr>
        <p:blipFill>
          <a:blip r:embed="rId2"/>
          <a:stretch>
            <a:fillRect/>
          </a:stretch>
        </p:blipFill>
        <p:spPr>
          <a:xfrm>
            <a:off x="4243070" y="4377690"/>
            <a:ext cx="2769870" cy="1744980"/>
          </a:xfrm>
          <a:prstGeom prst="rect">
            <a:avLst/>
          </a:prstGeom>
        </p:spPr>
      </p:pic>
      <p:pic>
        <p:nvPicPr>
          <p:cNvPr id="8" name="图片 7"/>
          <p:cNvPicPr>
            <a:picLocks noChangeAspect="1"/>
          </p:cNvPicPr>
          <p:nvPr/>
        </p:nvPicPr>
        <p:blipFill>
          <a:blip r:embed="rId3"/>
          <a:stretch>
            <a:fillRect/>
          </a:stretch>
        </p:blipFill>
        <p:spPr>
          <a:xfrm>
            <a:off x="8034655" y="4246880"/>
            <a:ext cx="2667000" cy="1905000"/>
          </a:xfrm>
          <a:prstGeom prst="rect">
            <a:avLst/>
          </a:prstGeom>
        </p:spPr>
      </p:pic>
      <p:sp>
        <p:nvSpPr>
          <p:cNvPr id="9" name="文本框 8"/>
          <p:cNvSpPr txBox="1"/>
          <p:nvPr/>
        </p:nvSpPr>
        <p:spPr>
          <a:xfrm>
            <a:off x="652780" y="1113155"/>
            <a:ext cx="11517630" cy="3356610"/>
          </a:xfrm>
          <a:prstGeom prst="rect">
            <a:avLst/>
          </a:prstGeom>
          <a:noFill/>
        </p:spPr>
        <p:txBody>
          <a:bodyPr wrap="square" rtlCol="0">
            <a:spAutoFit/>
          </a:bodyPr>
          <a:p>
            <a:pPr algn="l"/>
            <a:r>
              <a:rPr lang="zh-CN" altLang="en-US" sz="2800"/>
              <a:t>计算机（computer）俗称电脑，是现代一种用于高速计算的电子计算机以进行数值计算，又可以进行逻辑计算，还具有存储记忆功能。</a:t>
            </a:r>
            <a:endParaRPr lang="zh-CN" altLang="en-US" sz="2800"/>
          </a:p>
          <a:p>
            <a:pPr algn="l"/>
            <a:endParaRPr lang="zh-CN" altLang="en-US" sz="2800"/>
          </a:p>
          <a:p>
            <a:pPr algn="l"/>
            <a:r>
              <a:rPr lang="zh-CN" altLang="en-US" sz="2800"/>
              <a:t>计算机发明者约翰·冯·诺依曼。计算机是20世纪最先进的科学技术发明之一，对人类的生产活动和社会活动产生了极其重要的影响，并以强大的生命力飞速发展。</a:t>
            </a:r>
            <a:endParaRPr lang="zh-CN" altLang="en-US" sz="2800"/>
          </a:p>
          <a:p>
            <a:pPr algn="l"/>
            <a:endParaRPr lang="zh-CN" altLang="en-US" sz="2800"/>
          </a:p>
          <a:p>
            <a:pPr algn="l"/>
            <a:endParaRPr lang="zh-CN" altLang="en-US"/>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nvGraphicFramePr>
        <p:xfrm>
          <a:off x="10795" y="27305"/>
          <a:ext cx="12174220" cy="3760470"/>
        </p:xfrm>
        <a:graphic>
          <a:graphicData uri="http://schemas.openxmlformats.org/drawingml/2006/table">
            <a:tbl>
              <a:tblPr firstRow="1" bandRow="1">
                <a:tableStyleId>{5C22544A-7EE6-4342-B048-85BDC9FD1C3A}</a:tableStyleId>
              </a:tblPr>
              <a:tblGrid>
                <a:gridCol w="3044190"/>
                <a:gridCol w="1480185"/>
                <a:gridCol w="1398905"/>
                <a:gridCol w="6250940"/>
              </a:tblGrid>
              <a:tr h="1212215">
                <a:tc>
                  <a:txBody>
                    <a:bodyPr/>
                    <a:p>
                      <a:pPr>
                        <a:buNone/>
                      </a:pPr>
                      <a:r>
                        <a:rPr lang="zh-CN" altLang="en-US"/>
                        <a:t>时期</a:t>
                      </a:r>
                      <a:endParaRPr lang="zh-CN" altLang="en-US"/>
                    </a:p>
                  </a:txBody>
                  <a:tcPr/>
                </a:tc>
                <a:tc>
                  <a:txBody>
                    <a:bodyPr/>
                    <a:p>
                      <a:pPr>
                        <a:buNone/>
                      </a:pPr>
                      <a:r>
                        <a:rPr lang="zh-CN" altLang="en-US"/>
                        <a:t>时间</a:t>
                      </a:r>
                      <a:endParaRPr lang="zh-CN" altLang="en-US"/>
                    </a:p>
                  </a:txBody>
                  <a:tcPr/>
                </a:tc>
                <a:tc>
                  <a:txBody>
                    <a:bodyPr/>
                    <a:p>
                      <a:pPr>
                        <a:buNone/>
                      </a:pPr>
                      <a:r>
                        <a:rPr lang="zh-CN" altLang="en-US"/>
                        <a:t>典型计算机</a:t>
                      </a:r>
                      <a:endParaRPr lang="zh-CN" altLang="en-US"/>
                    </a:p>
                  </a:txBody>
                  <a:tcPr/>
                </a:tc>
                <a:tc>
                  <a:txBody>
                    <a:bodyPr/>
                    <a:p>
                      <a:pPr>
                        <a:buNone/>
                      </a:pPr>
                      <a:r>
                        <a:rPr lang="zh-CN" altLang="en-US"/>
                        <a:t>描述</a:t>
                      </a:r>
                      <a:endParaRPr lang="zh-CN" altLang="en-US"/>
                    </a:p>
                  </a:txBody>
                  <a:tcPr/>
                </a:tc>
              </a:tr>
              <a:tr h="632460">
                <a:tc rowSpan="2">
                  <a:txBody>
                    <a:bodyPr/>
                    <a:p>
                      <a:pPr>
                        <a:buNone/>
                      </a:pPr>
                      <a:r>
                        <a:rPr lang="zh-CN" altLang="en-US"/>
                        <a:t>第一代计算机</a:t>
                      </a:r>
                      <a:endParaRPr lang="zh-CN" altLang="en-US"/>
                    </a:p>
                    <a:p>
                      <a:pPr>
                        <a:buNone/>
                      </a:pPr>
                      <a:r>
                        <a:rPr lang="zh-CN" altLang="en-US"/>
                        <a:t>　　（电子管）</a:t>
                      </a:r>
                      <a:endParaRPr lang="zh-CN" altLang="en-US"/>
                    </a:p>
                  </a:txBody>
                  <a:tcPr/>
                </a:tc>
                <a:tc>
                  <a:txBody>
                    <a:bodyPr/>
                    <a:p>
                      <a:pPr>
                        <a:buNone/>
                      </a:pPr>
                      <a:r>
                        <a:rPr lang="zh-CN" altLang="en-US"/>
                        <a:t>1946年</a:t>
                      </a:r>
                      <a:endParaRPr lang="zh-CN" altLang="en-US"/>
                    </a:p>
                    <a:p>
                      <a:pPr>
                        <a:buNone/>
                      </a:pPr>
                      <a:r>
                        <a:rPr lang="zh-CN" altLang="en-US"/>
                        <a:t>　　2月16日</a:t>
                      </a:r>
                      <a:endParaRPr lang="zh-CN" altLang="en-US"/>
                    </a:p>
                  </a:txBody>
                  <a:tcPr/>
                </a:tc>
                <a:tc>
                  <a:txBody>
                    <a:bodyPr/>
                    <a:p>
                      <a:pPr>
                        <a:buNone/>
                      </a:pPr>
                      <a:r>
                        <a:rPr lang="zh-CN" altLang="en-US"/>
                        <a:t>ENIAC</a:t>
                      </a:r>
                      <a:endParaRPr lang="zh-CN" altLang="en-US"/>
                    </a:p>
                  </a:txBody>
                  <a:tcPr/>
                </a:tc>
                <a:tc>
                  <a:txBody>
                    <a:bodyPr/>
                    <a:p>
                      <a:pPr>
                        <a:buNone/>
                      </a:pPr>
                      <a:r>
                        <a:rPr lang="zh-CN" altLang="en-US"/>
                        <a:t>美国宾夕法尼亚大学研制的人类历史上真正意义的第一台电子计算机，每秒可执行5000次加法或400次乘法运算。</a:t>
                      </a:r>
                      <a:endParaRPr lang="zh-CN" altLang="en-US"/>
                    </a:p>
                  </a:txBody>
                  <a:tcPr/>
                </a:tc>
              </a:tr>
              <a:tr h="548640">
                <a:tc vMerge="1">
                  <a:tcPr/>
                </a:tc>
                <a:tc>
                  <a:txBody>
                    <a:bodyPr/>
                    <a:p>
                      <a:pPr>
                        <a:buNone/>
                      </a:pPr>
                      <a:r>
                        <a:rPr lang="zh-CN" altLang="en-US"/>
                        <a:t>1950年</a:t>
                      </a:r>
                      <a:endParaRPr lang="zh-CN" altLang="en-US"/>
                    </a:p>
                  </a:txBody>
                  <a:tcPr/>
                </a:tc>
                <a:tc>
                  <a:txBody>
                    <a:bodyPr/>
                    <a:p>
                      <a:pPr>
                        <a:buNone/>
                      </a:pPr>
                      <a:r>
                        <a:rPr lang="zh-CN" altLang="en-US"/>
                        <a:t>EDVAC</a:t>
                      </a:r>
                      <a:endParaRPr lang="zh-CN" altLang="en-US"/>
                    </a:p>
                  </a:txBody>
                  <a:tcPr/>
                </a:tc>
                <a:tc>
                  <a:txBody>
                    <a:bodyPr/>
                    <a:p>
                      <a:pPr>
                        <a:buNone/>
                      </a:pPr>
                      <a:r>
                        <a:rPr lang="zh-CN" altLang="en-US"/>
                        <a:t>第一台并行计算机，实现了计算机之父“冯.诺伊曼”的两个设想：采用二进制和存储程序。</a:t>
                      </a:r>
                      <a:endParaRPr lang="zh-CN" altLang="en-US"/>
                    </a:p>
                  </a:txBody>
                  <a:tcPr/>
                </a:tc>
              </a:tr>
              <a:tr h="631190">
                <a:tc rowSpan="4">
                  <a:txBody>
                    <a:bodyPr/>
                    <a:p>
                      <a:pPr>
                        <a:buNone/>
                      </a:pPr>
                      <a:r>
                        <a:rPr lang="zh-CN" altLang="en-US"/>
                        <a:t>第二代计算机</a:t>
                      </a:r>
                      <a:endParaRPr lang="zh-CN" altLang="en-US"/>
                    </a:p>
                    <a:p>
                      <a:pPr>
                        <a:buNone/>
                      </a:pPr>
                      <a:r>
                        <a:rPr lang="zh-CN" altLang="en-US"/>
                        <a:t>　　（晶体管）</a:t>
                      </a:r>
                      <a:endParaRPr lang="zh-CN" altLang="en-US"/>
                    </a:p>
                  </a:txBody>
                  <a:tcPr/>
                </a:tc>
                <a:tc>
                  <a:txBody>
                    <a:bodyPr/>
                    <a:p>
                      <a:pPr>
                        <a:buNone/>
                      </a:pPr>
                      <a:r>
                        <a:rPr lang="zh-CN" altLang="en-US"/>
                        <a:t>1954年</a:t>
                      </a:r>
                      <a:endParaRPr lang="zh-CN" altLang="en-US"/>
                    </a:p>
                  </a:txBody>
                  <a:tcPr/>
                </a:tc>
                <a:tc rowSpan="2">
                  <a:txBody>
                    <a:bodyPr/>
                    <a:p>
                      <a:pPr>
                        <a:buNone/>
                      </a:pPr>
                      <a:r>
                        <a:rPr lang="zh-CN" altLang="en-US"/>
                        <a:t>TRADIC</a:t>
                      </a:r>
                      <a:endParaRPr lang="zh-CN" altLang="en-US"/>
                    </a:p>
                  </a:txBody>
                  <a:tcPr/>
                </a:tc>
                <a:tc rowSpan="3">
                  <a:txBody>
                    <a:bodyPr/>
                    <a:p>
                      <a:pPr>
                        <a:buNone/>
                      </a:pPr>
                      <a:r>
                        <a:rPr lang="zh-CN" altLang="en-US"/>
                        <a:t>IBM公司制造的第一台使用晶体管的计算机，增加了浮点运算，使计算能力有了很大提高</a:t>
                      </a:r>
                      <a:endParaRPr lang="zh-CN" altLang="en-US"/>
                    </a:p>
                  </a:txBody>
                  <a:tcPr/>
                </a:tc>
              </a:tr>
              <a:tr h="0">
                <a:tc vMerge="1">
                  <a:tcPr/>
                </a:tc>
                <a:tc rowSpan="3">
                  <a:txBody>
                    <a:bodyPr/>
                    <a:p>
                      <a:pPr>
                        <a:buNone/>
                      </a:pPr>
                      <a:r>
                        <a:rPr lang="zh-CN" altLang="en-US"/>
                        <a:t>1958年</a:t>
                      </a:r>
                      <a:endParaRPr lang="zh-CN" altLang="en-US"/>
                    </a:p>
                  </a:txBody>
                  <a:tcPr/>
                </a:tc>
                <a:tc vMerge="1">
                  <a:tcPr/>
                </a:tc>
                <a:tc vMerge="1">
                  <a:tcPr/>
                </a:tc>
              </a:tr>
              <a:tr h="0">
                <a:tc vMerge="1">
                  <a:tcPr/>
                </a:tc>
                <a:tc vMerge="1">
                  <a:tcPr/>
                </a:tc>
                <a:tc rowSpan="2">
                  <a:txBody>
                    <a:bodyPr/>
                    <a:p>
                      <a:pPr>
                        <a:buNone/>
                      </a:pPr>
                      <a:r>
                        <a:rPr lang="zh-CN" altLang="en-US"/>
                        <a:t>IBM 1401</a:t>
                      </a:r>
                      <a:endParaRPr lang="zh-CN" altLang="en-US"/>
                    </a:p>
                  </a:txBody>
                  <a:tcPr/>
                </a:tc>
                <a:tc vMerge="1">
                  <a:tcPr/>
                </a:tc>
              </a:tr>
              <a:tr h="631508">
                <a:tc vMerge="1">
                  <a:tcPr/>
                </a:tc>
                <a:tc vMerge="1">
                  <a:tcPr/>
                </a:tc>
                <a:tc vMerge="1">
                  <a:tcPr/>
                </a:tc>
                <a:tc>
                  <a:txBody>
                    <a:bodyPr/>
                    <a:p>
                      <a:pPr>
                        <a:buNone/>
                      </a:pPr>
                      <a:r>
                        <a:rPr lang="zh-CN" altLang="en-US"/>
                        <a:t>这是第二代计算机中的代表，用户当时可以租用。</a:t>
                      </a:r>
                      <a:endParaRPr lang="zh-CN" altLang="en-US"/>
                    </a:p>
                  </a:txBody>
                  <a:tcPr/>
                </a:tc>
              </a:tr>
            </a:tbl>
          </a:graphicData>
        </a:graphic>
      </p:graphicFrame>
      <p:sp>
        <p:nvSpPr>
          <p:cNvPr id="7" name="文本框 6"/>
          <p:cNvSpPr txBox="1"/>
          <p:nvPr/>
        </p:nvSpPr>
        <p:spPr>
          <a:xfrm>
            <a:off x="1240155" y="4071620"/>
            <a:ext cx="9622790" cy="146558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a:t>第3代：集成电路数字机（1964—1970年）</a:t>
            </a:r>
            <a:endParaRPr lang="zh-CN" altLang="en-US"/>
          </a:p>
          <a:p>
            <a:r>
              <a:rPr lang="zh-CN" altLang="en-US"/>
              <a:t>硬件方面，逻辑元件采用中、小规模集成电路（MSI、SSI），主存储器仍采用磁芯。软件方面出现了分时操作系统以及结构化、规模化程序设计方法。特点是速度更快（一般为每秒数百万次至数千万次），而且可靠性有了显著提高，价格进一步下降，产品走向了通用化、系列化和标准化等。应用领域开始进入文字处理和图形图像处理领域。</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15975" y="695960"/>
            <a:ext cx="10515600" cy="4351338"/>
          </a:xfrm>
        </p:spPr>
        <p:txBody>
          <a:bodyPr>
            <a:noAutofit/>
          </a:bodyPr>
          <a:p>
            <a:r>
              <a:rPr lang="zh-CN" altLang="en-US" sz="1800"/>
              <a:t>第</a:t>
            </a:r>
            <a:r>
              <a:rPr lang="en-US" altLang="zh-CN" sz="1800"/>
              <a:t>4</a:t>
            </a:r>
            <a:r>
              <a:rPr lang="zh-CN" altLang="en-US" sz="1800"/>
              <a:t>代：大规模集成电路机（</a:t>
            </a:r>
            <a:r>
              <a:rPr lang="en-US" altLang="zh-CN" sz="1800"/>
              <a:t>1970</a:t>
            </a:r>
            <a:r>
              <a:rPr lang="zh-CN" altLang="en-US" sz="1800"/>
              <a:t>年至今）</a:t>
            </a:r>
            <a:endParaRPr lang="zh-CN" altLang="en-US" sz="1800"/>
          </a:p>
          <a:p>
            <a:r>
              <a:rPr lang="zh-CN" altLang="en-US" sz="1800"/>
              <a:t>         硬件方面，逻辑元件采用</a:t>
            </a:r>
            <a:r>
              <a:rPr lang="zh-CN" altLang="en-US" sz="1800">
                <a:solidFill>
                  <a:srgbClr val="FF0000"/>
                </a:solidFill>
              </a:rPr>
              <a:t>大规模和超大规模集成电路（</a:t>
            </a:r>
            <a:r>
              <a:rPr lang="en-US" altLang="zh-CN" sz="1800">
                <a:solidFill>
                  <a:srgbClr val="FF0000"/>
                </a:solidFill>
              </a:rPr>
              <a:t>LSI</a:t>
            </a:r>
            <a:r>
              <a:rPr lang="zh-CN" altLang="en-US" sz="1800">
                <a:solidFill>
                  <a:srgbClr val="FF0000"/>
                </a:solidFill>
              </a:rPr>
              <a:t>和</a:t>
            </a:r>
            <a:r>
              <a:rPr lang="en-US" altLang="zh-CN" sz="1800">
                <a:solidFill>
                  <a:srgbClr val="FF0000"/>
                </a:solidFill>
              </a:rPr>
              <a:t>VLSI</a:t>
            </a:r>
            <a:r>
              <a:rPr lang="zh-CN" altLang="en-US" sz="1800">
                <a:solidFill>
                  <a:srgbClr val="FF0000"/>
                </a:solidFill>
              </a:rPr>
              <a:t>）</a:t>
            </a:r>
            <a:r>
              <a:rPr lang="zh-CN" altLang="en-US" sz="1800"/>
              <a:t>。软件方面出现了</a:t>
            </a:r>
            <a:r>
              <a:rPr lang="zh-CN" altLang="en-US" sz="1800">
                <a:solidFill>
                  <a:srgbClr val="FF0000"/>
                </a:solidFill>
              </a:rPr>
              <a:t>数据库管理系统、网络管理系统和面向对象语言等</a:t>
            </a:r>
            <a:r>
              <a:rPr lang="zh-CN" altLang="en-US" sz="1800"/>
              <a:t>。特点是</a:t>
            </a:r>
            <a:r>
              <a:rPr lang="en-US" altLang="zh-CN" sz="1800"/>
              <a:t>1971</a:t>
            </a:r>
            <a:r>
              <a:rPr lang="zh-CN" altLang="en-US" sz="1800"/>
              <a:t>年世界上第一台微处理器在美国硅谷诞生，开创了微型计算机的新时代。应用领域从科学计算、事务管理、过程控制逐步走向家庭。</a:t>
            </a:r>
            <a:endParaRPr lang="zh-CN" altLang="en-US" sz="1800"/>
          </a:p>
          <a:p>
            <a:r>
              <a:rPr lang="zh-CN" altLang="en-US" sz="1800"/>
              <a:t>由于集成技术的发展，半导体芯片的集成度更高，</a:t>
            </a:r>
            <a:r>
              <a:rPr lang="zh-CN" altLang="en-US" sz="1800">
                <a:solidFill>
                  <a:srgbClr val="FF0000"/>
                </a:solidFill>
              </a:rPr>
              <a:t>每块芯片可容纳数万乃至数百万个晶体管，</a:t>
            </a:r>
            <a:r>
              <a:rPr lang="zh-CN" altLang="en-US" sz="1800"/>
              <a:t>并且可以</a:t>
            </a:r>
            <a:r>
              <a:rPr lang="zh-CN" altLang="en-US" sz="1800">
                <a:solidFill>
                  <a:srgbClr val="FF0000"/>
                </a:solidFill>
              </a:rPr>
              <a:t>把运算器和控制器都集中在一个芯片上、从而出现了微处理器</a:t>
            </a:r>
            <a:r>
              <a:rPr lang="zh-CN" altLang="en-US" sz="1800"/>
              <a:t>，并且可以用微处理器和大规模、超大规模集成电路组装成微型计算机，就是我们常说的微电脑或</a:t>
            </a:r>
            <a:r>
              <a:rPr lang="en-US" altLang="zh-CN" sz="1800"/>
              <a:t>PC</a:t>
            </a:r>
            <a:r>
              <a:rPr lang="zh-CN" altLang="en-US" sz="1800"/>
              <a:t>机。微型计算机体积小，价格便宜，使用方便，但它的功能和运算速度已经达到甚至超过了过去的大型计算机。另一方面，利用大规模、超大规模集成电路制造的各种逻辑芯片，已经制成了体积并不很大，但运算速度可达一亿甚至几十亿次的巨型计算机。我国继</a:t>
            </a:r>
            <a:r>
              <a:rPr lang="en-US" altLang="zh-CN" sz="1800"/>
              <a:t>1983</a:t>
            </a:r>
            <a:r>
              <a:rPr lang="zh-CN" altLang="en-US" sz="1800"/>
              <a:t>年研制成功每秒运算一亿次的银河</a:t>
            </a:r>
            <a:r>
              <a:rPr lang="en-US" altLang="zh-CN" sz="1800"/>
              <a:t>Ⅰ</a:t>
            </a:r>
            <a:r>
              <a:rPr lang="zh-CN" altLang="en-US" sz="1800"/>
              <a:t>这型巨型机以后，又于</a:t>
            </a:r>
            <a:r>
              <a:rPr lang="en-US" altLang="zh-CN" sz="1800"/>
              <a:t>1993</a:t>
            </a:r>
            <a:r>
              <a:rPr lang="zh-CN" altLang="en-US" sz="1800"/>
              <a:t>年研制成功每秒运算十亿次的银河</a:t>
            </a:r>
            <a:r>
              <a:rPr lang="en-US" altLang="zh-CN" sz="1800"/>
              <a:t>Ⅱ</a:t>
            </a:r>
            <a:r>
              <a:rPr lang="zh-CN" altLang="en-US" sz="1800"/>
              <a:t>型通用并行巨型计算机。这一时期还产生了新一代的程序设计语言以及数据库管理系统和网络软件等。</a:t>
            </a:r>
            <a:endParaRPr lang="zh-CN" altLang="en-US" sz="1800"/>
          </a:p>
          <a:p>
            <a:r>
              <a:rPr lang="zh-CN" altLang="en-US" sz="1800"/>
              <a:t>随着物理元、器件的变化，不仅计算机主机经历了更新换代，它的外部设备也在不断地变革。比如外存储器，由最初的阴极射线显示管发展到磁芯、磁鼓，以后又发展为通用的磁盘，现又出现了体积更小、容量更大、速度更快的只读光盘（</a:t>
            </a:r>
            <a:r>
              <a:rPr lang="en-US" altLang="zh-CN" sz="1800"/>
              <a:t>CD—ROM</a:t>
            </a:r>
            <a:r>
              <a:rPr lang="zh-CN" altLang="en-US" sz="1800"/>
              <a:t>）。</a:t>
            </a:r>
            <a:endParaRPr lang="zh-CN" altLang="en-US" sz="1800"/>
          </a:p>
          <a:p>
            <a:endParaRPr lang="zh-CN" altLang="en-US" sz="180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1"/>
          <p:cNvSpPr>
            <a:spLocks noGrp="1"/>
          </p:cNvSpPr>
          <p:nvPr>
            <p:custDataLst>
              <p:tags r:id="rId1"/>
            </p:custDataLst>
          </p:nvPr>
        </p:nvSpPr>
        <p:spPr>
          <a:xfrm>
            <a:off x="622301" y="134544"/>
            <a:ext cx="10954459" cy="7960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i="0" kern="1200" baseline="0">
                <a:solidFill>
                  <a:srgbClr val="DC5C31"/>
                </a:solidFill>
                <a:effectLst/>
                <a:latin typeface="Arial" panose="020B0604020202020204" pitchFamily="34" charset="0"/>
                <a:ea typeface="黑体" panose="02010609060101010101" pitchFamily="49" charset="-122"/>
                <a:cs typeface="+mn-ea"/>
              </a:defRPr>
            </a:lvl1pPr>
          </a:lstStyle>
          <a:p>
            <a:pPr>
              <a:spcAft>
                <a:spcPts val="0"/>
              </a:spcAft>
              <a:defRPr/>
            </a:pPr>
            <a:r>
              <a:rPr lang="en-US" altLang="zh-CN" smtClean="0"/>
              <a:t> 1.1 计算机是什么</a:t>
            </a:r>
            <a:endParaRPr lang="en-US" altLang="zh-CN" smtClean="0"/>
          </a:p>
        </p:txBody>
      </p:sp>
      <p:sp>
        <p:nvSpPr>
          <p:cNvPr id="6" name="内容占位符 2"/>
          <p:cNvSpPr>
            <a:spLocks noGrp="1"/>
          </p:cNvSpPr>
          <p:nvPr>
            <p:custDataLst>
              <p:tags r:id="rId2"/>
            </p:custDataLst>
          </p:nvPr>
        </p:nvSpPr>
        <p:spPr>
          <a:xfrm>
            <a:off x="622300" y="1082676"/>
            <a:ext cx="10954459" cy="5214442"/>
          </a:xfrm>
          <a:prstGeom prst="rect">
            <a:avLst/>
          </a:prstGeom>
        </p:spPr>
        <p:txBody>
          <a:bodyPr vert="horz" lIns="91440" tIns="45720" rIns="91440" bIns="45720" rtlCol="0">
            <a:normAutofit/>
          </a:bodyPr>
          <a:lstStyle>
            <a:lvl1pPr marL="361950" indent="-361950" algn="just" defTabSz="685800" rtl="0" eaLnBrk="1" latinLnBrk="0" hangingPunct="1">
              <a:lnSpc>
                <a:spcPct val="120000"/>
              </a:lnSpc>
              <a:spcBef>
                <a:spcPts val="0"/>
              </a:spcBef>
              <a:spcAft>
                <a:spcPts val="0"/>
              </a:spcAft>
              <a:buClr>
                <a:srgbClr val="DC5C31"/>
              </a:buClr>
              <a:buSzPct val="60000"/>
              <a:buFont typeface="Wingdings 2" panose="05020102010507070707" pitchFamily="18" charset="2"/>
              <a:buChar char=""/>
              <a:defRPr lang="zh-CN" altLang="en-US" sz="2400" kern="1200" baseline="0" dirty="0" smtClean="0">
                <a:solidFill>
                  <a:srgbClr val="4B4D4F"/>
                </a:solidFill>
                <a:latin typeface="Arial" panose="020B0604020202020204" pitchFamily="34" charset="0"/>
                <a:ea typeface="黑体" panose="02010609060101010101" pitchFamily="49" charset="-122"/>
                <a:cs typeface="+mn-ea"/>
              </a:defRPr>
            </a:lvl1pPr>
            <a:lvl2pPr marL="361950" indent="-361950" algn="just" defTabSz="685800" rtl="0" eaLnBrk="1" latinLnBrk="0" hangingPunct="1">
              <a:lnSpc>
                <a:spcPct val="120000"/>
              </a:lnSpc>
              <a:spcBef>
                <a:spcPts val="0"/>
              </a:spcBef>
              <a:spcAft>
                <a:spcPts val="1200"/>
              </a:spcAft>
              <a:buClr>
                <a:srgbClr val="EA9B26">
                  <a:lumMod val="60000"/>
                  <a:lumOff val="40000"/>
                </a:srgbClr>
              </a:buClr>
              <a:buFont typeface="幼圆" panose="02010509060101010101" pitchFamily="49" charset="-122"/>
              <a:buChar char=" "/>
              <a:defRPr sz="2000" kern="1200" baseline="0">
                <a:solidFill>
                  <a:srgbClr val="4B4D4F"/>
                </a:solidFill>
                <a:latin typeface="Arial" panose="020B0604020202020204" pitchFamily="34" charset="0"/>
                <a:ea typeface="黑体" panose="02010609060101010101" pitchFamily="49" charset="-122"/>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rgbClr val="4B4D4F"/>
                </a:solidFill>
                <a:latin typeface="Arial" panose="020B0604020202020204" pitchFamily="34" charset="0"/>
                <a:ea typeface="黑体" panose="02010609060101010101" pitchFamily="49" charset="-122"/>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800" kern="1200">
                <a:solidFill>
                  <a:srgbClr val="4B4D4F"/>
                </a:solidFill>
                <a:latin typeface="Arial" panose="020B0604020202020204" pitchFamily="34" charset="0"/>
                <a:ea typeface="黑体" panose="02010609060101010101" pitchFamily="49"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4B4D4F"/>
                </a:solidFill>
                <a:latin typeface="Arial" panose="020B0604020202020204" pitchFamily="34" charset="0"/>
                <a:ea typeface="黑体" panose="02010609060101010101" pitchFamily="49" charset="-122"/>
                <a:cs typeface="+mn-ea"/>
              </a:defRPr>
            </a:lvl9pPr>
          </a:lstStyle>
          <a:p>
            <a:pPr marL="357505" indent="-357505">
              <a:buClr>
                <a:srgbClr val="5FACC0"/>
              </a:buClr>
              <a:buSzTx/>
              <a:buSzPct val="60000"/>
              <a:buFont typeface="Wingdings 2" panose="05020102010507070707" pitchFamily="18" charset="2"/>
              <a:buChar char=""/>
            </a:pPr>
            <a:r>
              <a:rPr lang="en-US" altLang="zh-CN" smtClean="0"/>
              <a:t>个人小结</a:t>
            </a:r>
            <a:endParaRPr lang="en-US" altLang="zh-CN" smtClean="0"/>
          </a:p>
          <a:p>
            <a:pPr marL="357505" indent="-357505">
              <a:buClr>
                <a:srgbClr val="5FACC0"/>
              </a:buClr>
              <a:buSzTx/>
              <a:buSzPct val="60000"/>
              <a:buFont typeface="Wingdings 2" panose="05020102010507070707" pitchFamily="18" charset="2"/>
              <a:buChar char=""/>
            </a:pPr>
            <a:r>
              <a:rPr lang="en-US" altLang="zh-CN" smtClean="0"/>
              <a:t>计算机是硬件与软件的结合。其中，硬件是看得见摸得着的基础设施，例如手机、电脑等；而软件包括系统软件和建立在系统软件之上的应用软件，例如程序、数据库等。</a:t>
            </a:r>
            <a:endParaRPr lang="en-US" altLang="zh-CN" smtClean="0"/>
          </a:p>
          <a:p>
            <a:pPr marL="357505" indent="-357505">
              <a:buClr>
                <a:srgbClr val="5FACC0"/>
              </a:buClr>
              <a:buSzTx/>
              <a:buSzPct val="60000"/>
              <a:buFont typeface="Wingdings 2" panose="05020102010507070707" pitchFamily="18" charset="2"/>
              <a:buChar char=""/>
            </a:pPr>
            <a:r>
              <a:rPr lang="en-US" altLang="zh-CN" smtClean="0"/>
              <a:t>我认为，计算机是一种工具，一种不断冲击传统生活和传统思维的工具，一种需要创新、需要不断完善的工具，一种可以实现自己的想法、可以实现自己的价值的工具。</a:t>
            </a:r>
            <a:endParaRPr lang="en-US" altLang="zh-CN" smtClean="0"/>
          </a:p>
        </p:txBody>
      </p:sp>
      <p:pic>
        <p:nvPicPr>
          <p:cNvPr id="7" name="图片 6"/>
          <p:cNvPicPr>
            <a:picLocks noChangeAspect="1"/>
          </p:cNvPicPr>
          <p:nvPr/>
        </p:nvPicPr>
        <p:blipFill>
          <a:blip r:embed="rId3"/>
          <a:stretch>
            <a:fillRect/>
          </a:stretch>
        </p:blipFill>
        <p:spPr>
          <a:xfrm>
            <a:off x="6308725" y="3794125"/>
            <a:ext cx="5570220" cy="3272155"/>
          </a:xfrm>
          <a:prstGeom prst="rect">
            <a:avLst/>
          </a:prstGeom>
        </p:spPr>
      </p:pic>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07085" y="2140585"/>
            <a:ext cx="10515600" cy="1325563"/>
          </a:xfrm>
        </p:spPr>
        <p:txBody>
          <a:bodyPr>
            <a:normAutofit fontScale="90000"/>
          </a:bodyPr>
          <a:p>
            <a:r>
              <a:rPr lang="zh-CN" altLang="en-US"/>
              <a:t> 1.2 为什么要学习和怎样学习大学计算机课程</a:t>
            </a: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custDataLst>
              <p:tags r:id="rId1"/>
            </p:custDataLst>
          </p:nvPr>
        </p:nvSpPr>
        <p:spPr>
          <a:xfrm>
            <a:off x="622301" y="134544"/>
            <a:ext cx="10954459" cy="796011"/>
          </a:xfrm>
          <a:prstGeom prst="rect">
            <a:avLst/>
          </a:prstGeom>
        </p:spPr>
        <p:txBody>
          <a:bodyPr vert="horz" lIns="91440" tIns="45720" rIns="91440" bIns="45720" rtlCol="0" anchor="ctr">
            <a:normAutofit fontScale="70000"/>
          </a:bodyPr>
          <a:lstStyle>
            <a:lvl1pPr algn="l" defTabSz="685800" rtl="0" eaLnBrk="1" latinLnBrk="0" hangingPunct="1">
              <a:lnSpc>
                <a:spcPct val="90000"/>
              </a:lnSpc>
              <a:spcBef>
                <a:spcPct val="0"/>
              </a:spcBef>
              <a:buNone/>
              <a:defRPr sz="3200" b="1" i="0" kern="1200" baseline="0">
                <a:solidFill>
                  <a:srgbClr val="DC5C31"/>
                </a:solidFill>
                <a:effectLst/>
                <a:latin typeface="Arial" panose="020B0604020202020204" pitchFamily="34" charset="0"/>
                <a:ea typeface="黑体" panose="02010609060101010101" pitchFamily="49" charset="-122"/>
                <a:cs typeface="+mn-ea"/>
              </a:defRPr>
            </a:lvl1pPr>
          </a:lstStyle>
          <a:p>
            <a:pPr>
              <a:spcAft>
                <a:spcPts val="0"/>
              </a:spcAft>
              <a:defRPr/>
            </a:pPr>
            <a:r>
              <a:rPr lang="en-US" altLang="zh-CN" smtClean="0"/>
              <a:t>1.2 为什么要学习和怎样学习大学计算机课程</a:t>
            </a:r>
            <a:br>
              <a:rPr lang="en-US" altLang="zh-CN" smtClean="0"/>
            </a:br>
            <a:endParaRPr lang="en-US" altLang="zh-CN" smtClean="0"/>
          </a:p>
        </p:txBody>
      </p:sp>
      <p:pic>
        <p:nvPicPr>
          <p:cNvPr id="6" name="内容占位符 5"/>
          <p:cNvPicPr>
            <a:picLocks noGrp="1" noChangeAspect="1"/>
          </p:cNvPicPr>
          <p:nvPr>
            <p:ph idx="1"/>
          </p:nvPr>
        </p:nvPicPr>
        <p:blipFill>
          <a:blip r:embed="rId2">
            <a:duotone>
              <a:prstClr val="black"/>
              <a:schemeClr val="accent5">
                <a:tint val="45000"/>
                <a:satMod val="400000"/>
              </a:schemeClr>
            </a:duotone>
            <a:grayscl/>
          </a:blip>
          <a:stretch>
            <a:fillRect/>
          </a:stretch>
        </p:blipFill>
        <p:spPr>
          <a:xfrm>
            <a:off x="315596" y="675813"/>
            <a:ext cx="5277067" cy="3008635"/>
          </a:xfrm>
          <a:prstGeom prst="rect">
            <a:avLst/>
          </a:prstGeom>
          <a:blipFill>
            <a:blip r:embed="rId3">
              <a:duotone>
                <a:prstClr val="black"/>
                <a:schemeClr val="accent5">
                  <a:tint val="45000"/>
                  <a:satMod val="400000"/>
                </a:schemeClr>
              </a:duotone>
            </a:blip>
            <a:tile tx="0" ty="0" sx="100000" sy="100000" flip="none" algn="tl"/>
          </a:blipFill>
          <a:effectLst>
            <a:outerShdw blurRad="241300" dist="50800" dir="5400000" sx="92000" sy="92000" algn="ctr" rotWithShape="0">
              <a:srgbClr val="000000">
                <a:alpha val="50000"/>
              </a:srgbClr>
            </a:outerShdw>
          </a:effectLst>
        </p:spPr>
      </p:pic>
      <p:pic>
        <p:nvPicPr>
          <p:cNvPr id="7" name="图片 6"/>
          <p:cNvPicPr>
            <a:picLocks noChangeAspect="1"/>
          </p:cNvPicPr>
          <p:nvPr/>
        </p:nvPicPr>
        <p:blipFill>
          <a:blip r:embed="rId4">
            <a:duotone>
              <a:prstClr val="black"/>
              <a:schemeClr val="accent5">
                <a:tint val="45000"/>
                <a:satMod val="400000"/>
              </a:schemeClr>
            </a:duotone>
            <a:grayscl/>
          </a:blip>
          <a:stretch>
            <a:fillRect/>
          </a:stretch>
        </p:blipFill>
        <p:spPr>
          <a:xfrm>
            <a:off x="315596" y="3684029"/>
            <a:ext cx="5277067" cy="3033948"/>
          </a:xfrm>
          <a:prstGeom prst="rect">
            <a:avLst/>
          </a:prstGeom>
        </p:spPr>
      </p:pic>
      <p:pic>
        <p:nvPicPr>
          <p:cNvPr id="8" name="图片 7"/>
          <p:cNvPicPr>
            <a:picLocks noChangeAspect="1"/>
          </p:cNvPicPr>
          <p:nvPr/>
        </p:nvPicPr>
        <p:blipFill>
          <a:blip r:embed="rId5">
            <a:duotone>
              <a:prstClr val="black"/>
              <a:schemeClr val="accent5">
                <a:tint val="45000"/>
                <a:satMod val="400000"/>
              </a:schemeClr>
            </a:duotone>
            <a:grayscl/>
          </a:blip>
          <a:stretch>
            <a:fillRect/>
          </a:stretch>
        </p:blipFill>
        <p:spPr>
          <a:xfrm>
            <a:off x="6359893" y="3331388"/>
            <a:ext cx="5277067" cy="3108459"/>
          </a:xfrm>
          <a:prstGeom prst="rect">
            <a:avLst/>
          </a:prstGeom>
        </p:spPr>
      </p:pic>
      <p:sp>
        <p:nvSpPr>
          <p:cNvPr id="9" name="文本框 8"/>
          <p:cNvSpPr txBox="1"/>
          <p:nvPr/>
        </p:nvSpPr>
        <p:spPr>
          <a:xfrm>
            <a:off x="6078220" y="1383665"/>
            <a:ext cx="5681980" cy="1042035"/>
          </a:xfrm>
          <a:prstGeom prst="rect">
            <a:avLst/>
          </a:prstGeom>
          <a:noFill/>
        </p:spPr>
        <p:txBody>
          <a:bodyPr wrap="square" rtlCol="0">
            <a:spAutoFit/>
          </a:bodyPr>
          <a:p>
            <a:pPr algn="l">
              <a:lnSpc>
                <a:spcPct val="130000"/>
              </a:lnSpc>
            </a:pPr>
            <a:r>
              <a:rPr lang="zh-CN" altLang="en-US" sz="1600" dirty="0" smtClean="0">
                <a:solidFill>
                  <a:schemeClr val="accent2">
                    <a:lumMod val="75000"/>
                  </a:schemeClr>
                </a:solidFill>
                <a:latin typeface="宋体" panose="02010600030101010101" pitchFamily="2" charset="-122"/>
                <a:ea typeface="宋体" panose="02010600030101010101" pitchFamily="2" charset="-122"/>
                <a:sym typeface="+mn-ea"/>
              </a:rPr>
              <a:t>计算学科的供需关系告诉我们：学习大学计算机是十分必要的！</a:t>
            </a:r>
            <a:endParaRPr lang="en-US" altLang="zh-CN" sz="1600" dirty="0" smtClean="0">
              <a:solidFill>
                <a:schemeClr val="accent2">
                  <a:lumMod val="75000"/>
                </a:schemeClr>
              </a:solidFill>
              <a:latin typeface="宋体" panose="02010600030101010101" pitchFamily="2" charset="-122"/>
              <a:ea typeface="宋体" panose="02010600030101010101" pitchFamily="2" charset="-122"/>
            </a:endParaRPr>
          </a:p>
          <a:p>
            <a:pPr algn="l">
              <a:lnSpc>
                <a:spcPct val="130000"/>
              </a:lnSpc>
            </a:pPr>
            <a:r>
              <a:rPr lang="zh-CN" altLang="en-US" sz="1600" dirty="0" smtClean="0">
                <a:solidFill>
                  <a:schemeClr val="accent2">
                    <a:lumMod val="75000"/>
                  </a:schemeClr>
                </a:solidFill>
                <a:latin typeface="宋体" panose="02010600030101010101" pitchFamily="2" charset="-122"/>
                <a:ea typeface="宋体" panose="02010600030101010101" pitchFamily="2" charset="-122"/>
                <a:sym typeface="+mn-ea"/>
              </a:rPr>
              <a:t>计算科学与信息探索科学已经成为科学创新的重要方面！</a:t>
            </a:r>
            <a:endParaRPr lang="en-US" altLang="zh-CN" sz="1600" dirty="0" smtClean="0">
              <a:solidFill>
                <a:schemeClr val="accent2">
                  <a:lumMod val="75000"/>
                </a:schemeClr>
              </a:solidFill>
              <a:latin typeface="宋体" panose="02010600030101010101" pitchFamily="2" charset="-122"/>
              <a:ea typeface="宋体" panose="02010600030101010101" pitchFamily="2" charset="-122"/>
            </a:endParaRPr>
          </a:p>
          <a:p>
            <a:pPr algn="l">
              <a:lnSpc>
                <a:spcPct val="130000"/>
              </a:lnSpc>
            </a:pPr>
            <a:r>
              <a:rPr lang="zh-CN" altLang="en-US" sz="1600" dirty="0" smtClean="0">
                <a:solidFill>
                  <a:schemeClr val="accent2">
                    <a:lumMod val="75000"/>
                  </a:schemeClr>
                </a:solidFill>
                <a:latin typeface="宋体" panose="02010600030101010101" pitchFamily="2" charset="-122"/>
                <a:ea typeface="宋体" panose="02010600030101010101" pitchFamily="2" charset="-122"/>
                <a:sym typeface="+mn-ea"/>
              </a:rPr>
              <a:t>各学科人才需要计算思维，以形成复合型的创造性思维！</a:t>
            </a:r>
            <a:endParaRPr lang="zh-CN" altLang="en-US" sz="1600" dirty="0" smtClean="0">
              <a:latin typeface="宋体" panose="02010600030101010101" pitchFamily="2" charset="-122"/>
              <a:ea typeface="宋体" panose="02010600030101010101" pitchFamily="2" charset="-122"/>
            </a:endParaRPr>
          </a:p>
        </p:txBody>
      </p:sp>
    </p:spTree>
    <p:custDataLst>
      <p:tags r:id="rId6"/>
    </p:custDataLst>
  </p:cSld>
  <p:clrMapOvr>
    <a:masterClrMapping/>
  </p:clrMapOvr>
</p:sld>
</file>

<file path=ppt/tags/tag1.xml><?xml version="1.0" encoding="utf-8"?>
<p:tagLst xmlns:p="http://schemas.openxmlformats.org/presentationml/2006/main">
  <p:tag name="MH" val="20151016094337"/>
  <p:tag name="MH_LIBRARY" val="CONTENTS"/>
  <p:tag name="MH_TYPE" val="OTHERS"/>
  <p:tag name="ID" val="547141"/>
</p:tagLst>
</file>

<file path=ppt/tags/tag10.xml><?xml version="1.0" encoding="utf-8"?>
<p:tagLst xmlns:p="http://schemas.openxmlformats.org/presentationml/2006/main">
  <p:tag name="KSO_WM_TEMPLATE_CATEGORY" val="custom"/>
  <p:tag name="KSO_WM_TEMPLATE_INDEX" val="160124"/>
</p:tagLst>
</file>

<file path=ppt/tags/tag11.xml><?xml version="1.0" encoding="utf-8"?>
<p:tagLst xmlns:p="http://schemas.openxmlformats.org/presentationml/2006/main">
  <p:tag name="KSO_WM_TEMPLATE_CATEGORY" val="custom"/>
  <p:tag name="KSO_WM_TEMPLATE_INDEX" val="160124"/>
</p:tagLst>
</file>

<file path=ppt/tags/tag12.xml><?xml version="1.0" encoding="utf-8"?>
<p:tagLst xmlns:p="http://schemas.openxmlformats.org/presentationml/2006/main">
  <p:tag name="KSO_WM_TEMPLATE_CATEGORY" val="custom"/>
  <p:tag name="KSO_WM_TEMPLATE_INDEX" val="160124"/>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124"/>
  <p:tag name="KSO_WM_UNIT_TYPE" val="a"/>
  <p:tag name="KSO_WM_UNIT_INDEX" val="1"/>
  <p:tag name="KSO_WM_UNIT_ID" val="custom160124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124"/>
  <p:tag name="KSO_WM_UNIT_TYPE" val="f"/>
  <p:tag name="KSO_WM_UNIT_INDEX" val="1"/>
  <p:tag name="KSO_WM_UNIT_ID" val="custom160124_2*f*1"/>
  <p:tag name="KSO_WM_UNIT_CLEAR" val="1"/>
  <p:tag name="KSO_WM_UNIT_LAYERLEVEL" val="1"/>
  <p:tag name="KSO_WM_UNIT_VALUE" val="385"/>
  <p:tag name="KSO_WM_UNIT_HIGHLIGHT" val="0"/>
  <p:tag name="KSO_WM_UNIT_COMPATIBLE" val="0"/>
  <p:tag name="KSO_WM_UNIT_PRESET_TEXT_INDEX" val="3"/>
  <p:tag name="KSO_WM_UNIT_PRESET_TEXT_LEN" val="102"/>
</p:tagLst>
</file>

<file path=ppt/tags/tag15.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ags/tag16.xml><?xml version="1.0" encoding="utf-8"?>
<p:tagLst xmlns:p="http://schemas.openxmlformats.org/presentationml/2006/main">
  <p:tag name="KSO_WM_TEMPLATE_CATEGORY" val="custom"/>
  <p:tag name="KSO_WM_TEMPLATE_INDEX" val="160124"/>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124"/>
  <p:tag name="KSO_WM_UNIT_TYPE" val="a"/>
  <p:tag name="KSO_WM_UNIT_INDEX" val="1"/>
  <p:tag name="KSO_WM_UNIT_ID" val="custom160124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18.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ags/tag19.xml><?xml version="1.0" encoding="utf-8"?>
<p:tagLst xmlns:p="http://schemas.openxmlformats.org/presentationml/2006/main">
  <p:tag name="KSO_WM_TEMPLATE_CATEGORY" val="custom"/>
  <p:tag name="KSO_WM_TEMPLATE_INDEX" val="160124"/>
</p:tagLst>
</file>

<file path=ppt/tags/tag2.xml><?xml version="1.0" encoding="utf-8"?>
<p:tagLst xmlns:p="http://schemas.openxmlformats.org/presentationml/2006/main">
  <p:tag name="MH" val="20151016094337"/>
  <p:tag name="MH_LIBRARY" val="CONTENTS"/>
  <p:tag name="MH_TYPE" val="NUMBER"/>
  <p:tag name="ID" val="547141"/>
  <p:tag name="MH_ORDER" val="NUMBER"/>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124"/>
  <p:tag name="KSO_WM_UNIT_TYPE" val="a"/>
  <p:tag name="KSO_WM_UNIT_INDEX" val="1"/>
  <p:tag name="KSO_WM_UNIT_ID" val="custom160124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124"/>
  <p:tag name="KSO_WM_UNIT_TYPE" val="a"/>
  <p:tag name="KSO_WM_UNIT_INDEX" val="1"/>
  <p:tag name="KSO_WM_UNIT_ID" val="custom160124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23.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124"/>
  <p:tag name="KSO_WM_UNIT_TYPE" val="a"/>
  <p:tag name="KSO_WM_UNIT_INDEX" val="1"/>
  <p:tag name="KSO_WM_UNIT_ID" val="custom160124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124"/>
  <p:tag name="KSO_WM_UNIT_TYPE" val="a"/>
  <p:tag name="KSO_WM_UNIT_INDEX" val="1"/>
  <p:tag name="KSO_WM_UNIT_ID" val="custom160124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124"/>
  <p:tag name="KSO_WM_UNIT_TYPE" val="f"/>
  <p:tag name="KSO_WM_UNIT_INDEX" val="1"/>
  <p:tag name="KSO_WM_UNIT_ID" val="custom160124_2*f*1"/>
  <p:tag name="KSO_WM_UNIT_CLEAR" val="1"/>
  <p:tag name="KSO_WM_UNIT_LAYERLEVEL" val="1"/>
  <p:tag name="KSO_WM_UNIT_VALUE" val="385"/>
  <p:tag name="KSO_WM_UNIT_HIGHLIGHT" val="0"/>
  <p:tag name="KSO_WM_UNIT_COMPATIBLE" val="0"/>
  <p:tag name="KSO_WM_UNIT_PRESET_TEXT_INDEX" val="3"/>
  <p:tag name="KSO_WM_UNIT_PRESET_TEXT_LEN" val="102"/>
</p:tagLst>
</file>

<file path=ppt/tags/tag28.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124"/>
  <p:tag name="KSO_WM_UNIT_TYPE" val="a"/>
  <p:tag name="KSO_WM_UNIT_INDEX" val="1"/>
  <p:tag name="KSO_WM_UNIT_ID" val="custom160124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3.xml><?xml version="1.0" encoding="utf-8"?>
<p:tagLst xmlns:p="http://schemas.openxmlformats.org/presentationml/2006/main">
  <p:tag name="MH" val="20151016100714"/>
  <p:tag name="MH_LIBRARY" val="GRAPHIC"/>
  <p:tag name="MH_ORDER" val="Straight Connector 10"/>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124"/>
  <p:tag name="KSO_WM_UNIT_TYPE" val="f"/>
  <p:tag name="KSO_WM_UNIT_INDEX" val="1"/>
  <p:tag name="KSO_WM_UNIT_ID" val="custom160124_2*f*1"/>
  <p:tag name="KSO_WM_UNIT_CLEAR" val="1"/>
  <p:tag name="KSO_WM_UNIT_LAYERLEVEL" val="1"/>
  <p:tag name="KSO_WM_UNIT_VALUE" val="385"/>
  <p:tag name="KSO_WM_UNIT_HIGHLIGHT" val="0"/>
  <p:tag name="KSO_WM_UNIT_COMPATIBLE" val="0"/>
  <p:tag name="KSO_WM_UNIT_PRESET_TEXT_INDEX" val="3"/>
  <p:tag name="KSO_WM_UNIT_PRESET_TEXT_LEN" val="102"/>
</p:tagLst>
</file>

<file path=ppt/tags/tag31.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124"/>
  <p:tag name="KSO_WM_UNIT_TYPE" val="a"/>
  <p:tag name="KSO_WM_UNIT_INDEX" val="1"/>
  <p:tag name="KSO_WM_UNIT_ID" val="custom160124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124"/>
  <p:tag name="KSO_WM_UNIT_TYPE" val="f"/>
  <p:tag name="KSO_WM_UNIT_INDEX" val="1"/>
  <p:tag name="KSO_WM_UNIT_ID" val="custom160124_2*f*1"/>
  <p:tag name="KSO_WM_UNIT_CLEAR" val="1"/>
  <p:tag name="KSO_WM_UNIT_LAYERLEVEL" val="1"/>
  <p:tag name="KSO_WM_UNIT_VALUE" val="385"/>
  <p:tag name="KSO_WM_UNIT_HIGHLIGHT" val="0"/>
  <p:tag name="KSO_WM_UNIT_COMPATIBLE" val="0"/>
  <p:tag name="KSO_WM_UNIT_PRESET_TEXT_INDEX" val="3"/>
  <p:tag name="KSO_WM_UNIT_PRESET_TEXT_LEN" val="102"/>
</p:tagLst>
</file>

<file path=ppt/tags/tag34.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124"/>
  <p:tag name="KSO_WM_UNIT_TYPE" val="a"/>
  <p:tag name="KSO_WM_UNIT_INDEX" val="1"/>
  <p:tag name="KSO_WM_UNIT_ID" val="custom160124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124"/>
  <p:tag name="KSO_WM_UNIT_TYPE" val="f"/>
  <p:tag name="KSO_WM_UNIT_INDEX" val="1"/>
  <p:tag name="KSO_WM_UNIT_ID" val="custom160124_2*f*1"/>
  <p:tag name="KSO_WM_UNIT_CLEAR" val="1"/>
  <p:tag name="KSO_WM_UNIT_LAYERLEVEL" val="1"/>
  <p:tag name="KSO_WM_UNIT_VALUE" val="385"/>
  <p:tag name="KSO_WM_UNIT_HIGHLIGHT" val="0"/>
  <p:tag name="KSO_WM_UNIT_COMPATIBLE" val="0"/>
  <p:tag name="KSO_WM_UNIT_PRESET_TEXT_INDEX" val="3"/>
  <p:tag name="KSO_WM_UNIT_PRESET_TEXT_LEN" val="102"/>
</p:tagLst>
</file>

<file path=ppt/tags/tag37.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124"/>
  <p:tag name="KSO_WM_UNIT_TYPE" val="f"/>
  <p:tag name="KSO_WM_UNIT_INDEX" val="1"/>
  <p:tag name="KSO_WM_UNIT_ID" val="custom160124_2*f*1"/>
  <p:tag name="KSO_WM_UNIT_CLEAR" val="1"/>
  <p:tag name="KSO_WM_UNIT_LAYERLEVEL" val="1"/>
  <p:tag name="KSO_WM_UNIT_VALUE" val="385"/>
  <p:tag name="KSO_WM_UNIT_HIGHLIGHT" val="0"/>
  <p:tag name="KSO_WM_UNIT_COMPATIBLE" val="0"/>
  <p:tag name="KSO_WM_UNIT_PRESET_TEXT_INDEX" val="3"/>
  <p:tag name="KSO_WM_UNIT_PRESET_TEXT_LEN" val="102"/>
</p:tagLst>
</file>

<file path=ppt/tags/tag39.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124"/>
  <p:tag name="KSO_WM_UNIT_TYPE" val="a"/>
  <p:tag name="KSO_WM_UNIT_INDEX" val="1"/>
  <p:tag name="KSO_WM_UNIT_ID" val="custom160124_1*a*1"/>
  <p:tag name="KSO_WM_UNIT_CLEAR" val="1"/>
  <p:tag name="KSO_WM_UNIT_LAYERLEVEL" val="1"/>
  <p:tag name="KSO_WM_UNIT_VALUE" val="28"/>
  <p:tag name="KSO_WM_UNIT_ISCONTENTSTITLE" val="0"/>
  <p:tag name="KSO_WM_UNIT_HIGHLIGHT" val="0"/>
  <p:tag name="KSO_WM_UNIT_COMPATIBLE" val="0"/>
  <p:tag name="KSO_WM_UNIT_PRESET_TEXT_INDEX" val="3"/>
  <p:tag name="KSO_WM_UNIT_PRESET_TEXT_LEN" val="17"/>
</p:tagLst>
</file>

<file path=ppt/tags/tag5.xml><?xml version="1.0" encoding="utf-8"?>
<p:tagLst xmlns:p="http://schemas.openxmlformats.org/presentationml/2006/main">
  <p:tag name="KSO_WM_TEMPLATE_THUMBS_INDEX" val="1、4、5、9、12、18、21、25、26、27"/>
  <p:tag name="KSO_WM_TEMPLATE_CATEGORY" val="custom"/>
  <p:tag name="KSO_WM_TEMPLATE_INDEX" val="160124"/>
  <p:tag name="KSO_WM_TAG_VERSION" val="1.0"/>
  <p:tag name="KSO_WM_SLIDE_ID" val="custom160124_1"/>
  <p:tag name="KSO_WM_SLIDE_INDEX" val="1"/>
  <p:tag name="KSO_WM_SLIDE_ITEM_CNT" val="2"/>
  <p:tag name="KSO_WM_SLIDE_LAYOUT" val="a_b"/>
  <p:tag name="KSO_WM_SLIDE_LAYOUT_CNT" val="1_1"/>
  <p:tag name="KSO_WM_SLIDE_TYPE" val="title"/>
  <p:tag name="KSO_WM_BEAUTIFY_FLAG" val="#wm#"/>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124"/>
  <p:tag name="KSO_WM_UNIT_TYPE" val="f"/>
  <p:tag name="KSO_WM_UNIT_INDEX" val="1"/>
  <p:tag name="KSO_WM_UNIT_ID" val="custom160124_2*f*1"/>
  <p:tag name="KSO_WM_UNIT_CLEAR" val="1"/>
  <p:tag name="KSO_WM_UNIT_LAYERLEVEL" val="1"/>
  <p:tag name="KSO_WM_UNIT_VALUE" val="385"/>
  <p:tag name="KSO_WM_UNIT_HIGHLIGHT" val="0"/>
  <p:tag name="KSO_WM_UNIT_COMPATIBLE" val="0"/>
  <p:tag name="KSO_WM_UNIT_PRESET_TEXT_INDEX" val="3"/>
  <p:tag name="KSO_WM_UNIT_PRESET_TEXT_LEN" val="102"/>
</p:tagLst>
</file>

<file path=ppt/tags/tag7.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124"/>
  <p:tag name="KSO_WM_UNIT_TYPE" val="a"/>
  <p:tag name="KSO_WM_UNIT_INDEX" val="1"/>
  <p:tag name="KSO_WM_UNIT_ID" val="custom160124_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9.xml><?xml version="1.0" encoding="utf-8"?>
<p:tagLst xmlns:p="http://schemas.openxmlformats.org/presentationml/2006/main">
  <p:tag name="KSO_WM_TEMPLATE_CATEGORY" val="custom"/>
  <p:tag name="KSO_WM_TEMPLATE_INDEX" val="160124"/>
  <p:tag name="KSO_WM_TAG_VERSION" val="1.0"/>
  <p:tag name="KSO_WM_SLIDE_ID" val="custom160124_2"/>
  <p:tag name="KSO_WM_SLIDE_INDEX" val="2"/>
  <p:tag name="KSO_WM_SLIDE_ITEM_CNT" val="1"/>
  <p:tag name="KSO_WM_SLIDE_LAYOUT" val="a_f"/>
  <p:tag name="KSO_WM_SLIDE_LAYOUT_CNT" val="1_1"/>
  <p:tag name="KSO_WM_SLIDE_TYPE" val="text"/>
  <p:tag name="KSO_WM_BEAUTIFY_FLAG" val="#wm#"/>
  <p:tag name="KSO_WM_SLIDE_POSITION" val="49*85"/>
  <p:tag name="KSO_WM_SLIDE_SIZE" val="863*411"/>
</p:tagLst>
</file>

<file path=ppt/theme/theme1.xml><?xml version="1.0" encoding="utf-8"?>
<a:theme xmlns:a="http://schemas.openxmlformats.org/drawingml/2006/main" name="1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自定义 10">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3871</Words>
  <Application>WPS 演示</Application>
  <PresentationFormat>宽屏</PresentationFormat>
  <Paragraphs>195</Paragraphs>
  <Slides>27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宋体</vt:lpstr>
      <vt:lpstr>Wingdings</vt:lpstr>
      <vt:lpstr>微软雅黑</vt:lpstr>
      <vt:lpstr>Wingdings 2</vt:lpstr>
      <vt:lpstr>幼圆</vt:lpstr>
      <vt:lpstr>Times New Roman</vt:lpstr>
      <vt:lpstr>黑体</vt:lpstr>
      <vt:lpstr>华文行楷</vt:lpstr>
      <vt:lpstr>Calibri</vt:lpstr>
      <vt:lpstr>1_A000120140530A99PPBG</vt:lpstr>
      <vt:lpstr>PowerPoint 演示文稿</vt:lpstr>
      <vt:lpstr>PowerPoint 演示文稿</vt:lpstr>
      <vt:lpstr>PowerPoint 演示文稿</vt:lpstr>
      <vt:lpstr>1.1 计算机是什么</vt:lpstr>
      <vt:lpstr>PowerPoint 演示文稿</vt:lpstr>
      <vt:lpstr>PowerPoint 演示文稿</vt:lpstr>
      <vt:lpstr>PowerPoint 演示文稿</vt:lpstr>
      <vt:lpstr> 1.2 为什么要学习和怎样学习大学计算机课程</vt:lpstr>
      <vt:lpstr>PowerPoint 演示文稿</vt:lpstr>
      <vt:lpstr> </vt:lpstr>
      <vt:lpstr> 1.3 计算与自动计算</vt:lpstr>
      <vt:lpstr>PowerPoint 演示文稿</vt:lpstr>
      <vt:lpstr>PowerPoint 演示文稿</vt:lpstr>
      <vt:lpstr>1.4 电子自动计算-元器件 </vt:lpstr>
      <vt:lpstr>PowerPoint 演示文稿</vt:lpstr>
      <vt:lpstr> 1.5 电子自动计算-计算机系统</vt:lpstr>
      <vt:lpstr>PowerPoint 演示文稿</vt:lpstr>
      <vt:lpstr>PowerPoint 演示文稿</vt:lpstr>
      <vt:lpstr>1.6 计算系统之发展趋势 </vt:lpstr>
      <vt:lpstr>PowerPoint 演示文稿</vt:lpstr>
      <vt:lpstr>PowerPoint 演示文稿</vt:lpstr>
      <vt:lpstr> 1.7 什么是计算思维 </vt:lpstr>
      <vt:lpstr>PowerPoint 演示文稿</vt:lpstr>
      <vt:lpstr>1.7 什么是计算思维</vt:lpstr>
      <vt:lpstr> 1.8 大学计算思维教育空间--计算之树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23</cp:revision>
  <dcterms:created xsi:type="dcterms:W3CDTF">2016-09-21T12:57:00Z</dcterms:created>
  <dcterms:modified xsi:type="dcterms:W3CDTF">2016-09-27T13:00:28Z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2052-10.1.0.5973</vt:lpwstr>
  </property>
</Properties>
</file>